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1" r:id="rId2"/>
    <p:sldId id="257" r:id="rId3"/>
    <p:sldId id="274" r:id="rId4"/>
    <p:sldId id="290" r:id="rId5"/>
    <p:sldId id="275" r:id="rId6"/>
    <p:sldId id="276" r:id="rId7"/>
    <p:sldId id="287" r:id="rId8"/>
    <p:sldId id="277" r:id="rId9"/>
    <p:sldId id="278" r:id="rId10"/>
    <p:sldId id="288" r:id="rId11"/>
    <p:sldId id="289" r:id="rId12"/>
    <p:sldId id="286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72" r:id="rId21"/>
    <p:sldId id="27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  <a:srgbClr val="FFCC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Chiapas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Hoja1!$B$2:$B$32</c:f>
              <c:numCache>
                <c:formatCode>General</c:formatCode>
                <c:ptCount val="31"/>
                <c:pt idx="0">
                  <c:v>0</c:v>
                </c:pt>
                <c:pt idx="1">
                  <c:v>6</c:v>
                </c:pt>
                <c:pt idx="2">
                  <c:v>2</c:v>
                </c:pt>
                <c:pt idx="3">
                  <c:v>22</c:v>
                </c:pt>
                <c:pt idx="4">
                  <c:v>16</c:v>
                </c:pt>
                <c:pt idx="5">
                  <c:v>12</c:v>
                </c:pt>
                <c:pt idx="6">
                  <c:v>29</c:v>
                </c:pt>
                <c:pt idx="7">
                  <c:v>22</c:v>
                </c:pt>
                <c:pt idx="8">
                  <c:v>35</c:v>
                </c:pt>
                <c:pt idx="9">
                  <c:v>20</c:v>
                </c:pt>
                <c:pt idx="10">
                  <c:v>45</c:v>
                </c:pt>
                <c:pt idx="11">
                  <c:v>28</c:v>
                </c:pt>
                <c:pt idx="12">
                  <c:v>31</c:v>
                </c:pt>
                <c:pt idx="13">
                  <c:v>26</c:v>
                </c:pt>
                <c:pt idx="14">
                  <c:v>19</c:v>
                </c:pt>
                <c:pt idx="15">
                  <c:v>19</c:v>
                </c:pt>
                <c:pt idx="16">
                  <c:v>26</c:v>
                </c:pt>
                <c:pt idx="17">
                  <c:v>13</c:v>
                </c:pt>
                <c:pt idx="18">
                  <c:v>27</c:v>
                </c:pt>
                <c:pt idx="19">
                  <c:v>33</c:v>
                </c:pt>
                <c:pt idx="20">
                  <c:v>14</c:v>
                </c:pt>
                <c:pt idx="21">
                  <c:v>98</c:v>
                </c:pt>
                <c:pt idx="22">
                  <c:v>72</c:v>
                </c:pt>
                <c:pt idx="23">
                  <c:v>113</c:v>
                </c:pt>
                <c:pt idx="24">
                  <c:v>50</c:v>
                </c:pt>
                <c:pt idx="25">
                  <c:v>72</c:v>
                </c:pt>
                <c:pt idx="26">
                  <c:v>155</c:v>
                </c:pt>
                <c:pt idx="27">
                  <c:v>96</c:v>
                </c:pt>
                <c:pt idx="28">
                  <c:v>98</c:v>
                </c:pt>
                <c:pt idx="29">
                  <c:v>100</c:v>
                </c:pt>
                <c:pt idx="30">
                  <c:v>95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Veracruz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Hoja1!$C$2:$C$32</c:f>
              <c:numCache>
                <c:formatCode>General</c:formatCode>
                <c:ptCount val="31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0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7</c:v>
                </c:pt>
                <c:pt idx="17">
                  <c:v>0</c:v>
                </c:pt>
                <c:pt idx="18">
                  <c:v>3</c:v>
                </c:pt>
                <c:pt idx="19">
                  <c:v>12</c:v>
                </c:pt>
                <c:pt idx="20">
                  <c:v>2</c:v>
                </c:pt>
                <c:pt idx="21">
                  <c:v>7</c:v>
                </c:pt>
                <c:pt idx="22">
                  <c:v>28</c:v>
                </c:pt>
                <c:pt idx="23">
                  <c:v>22</c:v>
                </c:pt>
                <c:pt idx="24">
                  <c:v>25</c:v>
                </c:pt>
                <c:pt idx="25">
                  <c:v>19</c:v>
                </c:pt>
                <c:pt idx="26">
                  <c:v>22</c:v>
                </c:pt>
                <c:pt idx="27">
                  <c:v>15</c:v>
                </c:pt>
                <c:pt idx="28">
                  <c:v>31</c:v>
                </c:pt>
                <c:pt idx="29">
                  <c:v>19</c:v>
                </c:pt>
                <c:pt idx="30">
                  <c:v>62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Jalisco</c:v>
                </c:pt>
              </c:strCache>
            </c:strRef>
          </c:tx>
          <c:spPr>
            <a:solidFill>
              <a:srgbClr val="FFFF00"/>
            </a:solidFill>
            <a:ln w="25400"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Hoja1!$D$2:$D$32</c:f>
              <c:numCache>
                <c:formatCode>General</c:formatCode>
                <c:ptCount val="31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8">
                  <c:v>0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2</c:v>
                </c:pt>
                <c:pt idx="16">
                  <c:v>3</c:v>
                </c:pt>
                <c:pt idx="17">
                  <c:v>2</c:v>
                </c:pt>
                <c:pt idx="18">
                  <c:v>6</c:v>
                </c:pt>
                <c:pt idx="19">
                  <c:v>4</c:v>
                </c:pt>
                <c:pt idx="20">
                  <c:v>17</c:v>
                </c:pt>
                <c:pt idx="21">
                  <c:v>18</c:v>
                </c:pt>
                <c:pt idx="22">
                  <c:v>13</c:v>
                </c:pt>
                <c:pt idx="23">
                  <c:v>15</c:v>
                </c:pt>
                <c:pt idx="24">
                  <c:v>16</c:v>
                </c:pt>
                <c:pt idx="25">
                  <c:v>10</c:v>
                </c:pt>
                <c:pt idx="26">
                  <c:v>16</c:v>
                </c:pt>
                <c:pt idx="27">
                  <c:v>5</c:v>
                </c:pt>
                <c:pt idx="28">
                  <c:v>28</c:v>
                </c:pt>
                <c:pt idx="29">
                  <c:v>19</c:v>
                </c:pt>
                <c:pt idx="30">
                  <c:v>35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SLP</c:v>
                </c:pt>
              </c:strCache>
            </c:strRef>
          </c:tx>
          <c:spPr>
            <a:solidFill>
              <a:srgbClr val="92D050"/>
            </a:solidFill>
            <a:ln w="25400"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Hoja1!$E$2:$E$32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3</c:v>
                </c:pt>
                <c:pt idx="20">
                  <c:v>2</c:v>
                </c:pt>
                <c:pt idx="21">
                  <c:v>5</c:v>
                </c:pt>
                <c:pt idx="22">
                  <c:v>4</c:v>
                </c:pt>
                <c:pt idx="23">
                  <c:v>11</c:v>
                </c:pt>
                <c:pt idx="24">
                  <c:v>8</c:v>
                </c:pt>
                <c:pt idx="25">
                  <c:v>19</c:v>
                </c:pt>
                <c:pt idx="26">
                  <c:v>11</c:v>
                </c:pt>
                <c:pt idx="27">
                  <c:v>5</c:v>
                </c:pt>
                <c:pt idx="28">
                  <c:v>3</c:v>
                </c:pt>
                <c:pt idx="29">
                  <c:v>13</c:v>
                </c:pt>
                <c:pt idx="30">
                  <c:v>24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Michoacán</c:v>
                </c:pt>
              </c:strCache>
            </c:strRef>
          </c:tx>
          <c:spPr>
            <a:solidFill>
              <a:srgbClr val="000000"/>
            </a:solidFill>
            <a:ln w="25400"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Hoja1!$F$2:$F$32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7</c:v>
                </c:pt>
                <c:pt idx="24">
                  <c:v>6</c:v>
                </c:pt>
                <c:pt idx="25">
                  <c:v>4</c:v>
                </c:pt>
                <c:pt idx="26">
                  <c:v>19</c:v>
                </c:pt>
                <c:pt idx="27">
                  <c:v>4</c:v>
                </c:pt>
                <c:pt idx="28">
                  <c:v>5</c:v>
                </c:pt>
                <c:pt idx="29">
                  <c:v>9</c:v>
                </c:pt>
                <c:pt idx="30">
                  <c:v>3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Resto del País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25400">
              <a:noFill/>
            </a:ln>
            <a:effectLst/>
          </c:spPr>
          <c:invertIfNegative val="0"/>
          <c:cat>
            <c:numRef>
              <c:f>Hoja1!$A$2:$A$32</c:f>
              <c:numCache>
                <c:formatCode>0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</c:numCache>
            </c:numRef>
          </c:cat>
          <c:val>
            <c:numRef>
              <c:f>Hoja1!$G$2:$G$32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5</c:v>
                </c:pt>
                <c:pt idx="8">
                  <c:v>6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5</c:v>
                </c:pt>
                <c:pt idx="17">
                  <c:v>2</c:v>
                </c:pt>
                <c:pt idx="18">
                  <c:v>1</c:v>
                </c:pt>
                <c:pt idx="19">
                  <c:v>5</c:v>
                </c:pt>
                <c:pt idx="20">
                  <c:v>3</c:v>
                </c:pt>
                <c:pt idx="21">
                  <c:v>6</c:v>
                </c:pt>
                <c:pt idx="22">
                  <c:v>21</c:v>
                </c:pt>
                <c:pt idx="23">
                  <c:v>8</c:v>
                </c:pt>
                <c:pt idx="24">
                  <c:v>36</c:v>
                </c:pt>
                <c:pt idx="25">
                  <c:v>18</c:v>
                </c:pt>
                <c:pt idx="26">
                  <c:v>31</c:v>
                </c:pt>
                <c:pt idx="27">
                  <c:v>7</c:v>
                </c:pt>
                <c:pt idx="28">
                  <c:v>27</c:v>
                </c:pt>
                <c:pt idx="29">
                  <c:v>36</c:v>
                </c:pt>
                <c:pt idx="30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"/>
        <c:overlap val="100"/>
        <c:axId val="270898688"/>
        <c:axId val="269044336"/>
      </c:barChart>
      <c:catAx>
        <c:axId val="27089868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69044336"/>
        <c:crosses val="autoZero"/>
        <c:auto val="1"/>
        <c:lblAlgn val="ctr"/>
        <c:lblOffset val="100"/>
        <c:noMultiLvlLbl val="0"/>
      </c:catAx>
      <c:valAx>
        <c:axId val="269044336"/>
        <c:scaling>
          <c:orientation val="minMax"/>
          <c:max val="27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0898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-0.22419079863028574"/>
                  <c:y val="-9.287695342433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9506312164146"/>
                  <c:y val="-0.20144302618116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0728394944421379"/>
                  <c:y val="-0.139640239961181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3340385425011256"/>
                  <c:y val="7.8055837074523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227</c:v>
                </c:pt>
                <c:pt idx="1">
                  <c:v>67</c:v>
                </c:pt>
                <c:pt idx="2">
                  <c:v>26</c:v>
                </c:pt>
                <c:pt idx="3">
                  <c:v>143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86563149636477554"/>
          <c:w val="1"/>
          <c:h val="0.10746010866062983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646291033857805E-2"/>
          <c:y val="8.3676900483279637E-2"/>
          <c:w val="0.87943465997144088"/>
          <c:h val="0.60817167891375079"/>
        </c:manualLayout>
      </c:layout>
      <c:areaChart>
        <c:grouping val="standard"/>
        <c:varyColors val="0"/>
        <c:ser>
          <c:idx val="2"/>
          <c:order val="2"/>
          <c:tx>
            <c:v>Positividad</c:v>
          </c:tx>
          <c:spPr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B0F0"/>
              </a:solidFill>
              <a:prstDash val="dash"/>
            </a:ln>
          </c:spPr>
          <c:val>
            <c:numRef>
              <c:f>Hoja1!$F$2:$F$53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33.333333333333336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50</c:v>
                </c:pt>
                <c:pt idx="27">
                  <c:v>50</c:v>
                </c:pt>
                <c:pt idx="28">
                  <c:v>66.666666666666671</c:v>
                </c:pt>
                <c:pt idx="29">
                  <c:v>80</c:v>
                </c:pt>
                <c:pt idx="3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3837344"/>
        <c:axId val="273836784"/>
      </c:area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2017</c:v>
                </c:pt>
              </c:strCache>
            </c:strRef>
          </c:tx>
          <c:spPr>
            <a:ln w="38100" cmpd="sng">
              <a:solidFill>
                <a:srgbClr val="00B050"/>
              </a:solidFill>
              <a:prstDash val="solid"/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2018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Hoja1!$C$2:$C$53</c:f>
              <c:numCache>
                <c:formatCode>General</c:formatCode>
                <c:ptCount val="5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5</c:v>
                </c:pt>
                <c:pt idx="28">
                  <c:v>2</c:v>
                </c:pt>
                <c:pt idx="29">
                  <c:v>4</c:v>
                </c:pt>
                <c:pt idx="3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835664"/>
        <c:axId val="273836224"/>
      </c:lineChart>
      <c:catAx>
        <c:axId val="273835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73836224"/>
        <c:crosses val="autoZero"/>
        <c:auto val="1"/>
        <c:lblAlgn val="ctr"/>
        <c:lblOffset val="100"/>
        <c:noMultiLvlLbl val="0"/>
      </c:catAx>
      <c:valAx>
        <c:axId val="2738362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73835664"/>
        <c:crosses val="autoZero"/>
        <c:crossBetween val="between"/>
      </c:valAx>
      <c:valAx>
        <c:axId val="273836784"/>
        <c:scaling>
          <c:orientation val="minMax"/>
          <c:max val="100"/>
        </c:scaling>
        <c:delete val="0"/>
        <c:axPos val="r"/>
        <c:numFmt formatCode="General" sourceLinked="1"/>
        <c:majorTickMark val="out"/>
        <c:minorTickMark val="none"/>
        <c:tickLblPos val="nextTo"/>
        <c:crossAx val="273837344"/>
        <c:crosses val="max"/>
        <c:crossBetween val="between"/>
      </c:valAx>
      <c:catAx>
        <c:axId val="273837344"/>
        <c:scaling>
          <c:orientation val="minMax"/>
        </c:scaling>
        <c:delete val="1"/>
        <c:axPos val="b"/>
        <c:majorTickMark val="out"/>
        <c:minorTickMark val="none"/>
        <c:tickLblPos val="nextTo"/>
        <c:crossAx val="27383678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24506644483542658"/>
          <c:y val="0.88273549309697663"/>
          <c:w val="0.48355837697545556"/>
          <c:h val="8.8893469016861723E-2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87CBB-3770-4B1A-B590-81E6AD8256E4}" type="datetimeFigureOut">
              <a:rPr lang="es-MX" smtClean="0"/>
              <a:t>14/09/2018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B8FEB-F8ED-48FF-A5A8-A4A8B27C0B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19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27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30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8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25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13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8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2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8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MX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FAB3-03D0-403C-9615-10058169AEB6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5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3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3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94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4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14/09/2018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9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06921"/>
            <a:ext cx="4457976" cy="444641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596336" y="6453336"/>
            <a:ext cx="1497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4472C4">
                    <a:lumMod val="50000"/>
                  </a:srgbClr>
                </a:solidFill>
              </a:rPr>
              <a:t>Agosto 2018</a:t>
            </a:r>
            <a:endParaRPr lang="es-MX" sz="2000" b="1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-147392" y="91636"/>
            <a:ext cx="92413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altLang="ja-JP" sz="5400" b="1" dirty="0" smtClean="0">
                <a:solidFill>
                  <a:srgbClr val="4472C4">
                    <a:lumMod val="50000"/>
                  </a:srgbClr>
                </a:solidFill>
              </a:rPr>
              <a:t>Situación </a:t>
            </a:r>
            <a:r>
              <a:rPr lang="es-MX" altLang="ja-JP" sz="5400" b="1" dirty="0">
                <a:solidFill>
                  <a:srgbClr val="4472C4">
                    <a:lumMod val="50000"/>
                  </a:srgbClr>
                </a:solidFill>
              </a:rPr>
              <a:t>Epidemiológica de </a:t>
            </a:r>
            <a:r>
              <a:rPr lang="es-MX" altLang="ja-JP" sz="5400" b="1" dirty="0" smtClean="0">
                <a:solidFill>
                  <a:srgbClr val="4472C4">
                    <a:lumMod val="50000"/>
                  </a:srgbClr>
                </a:solidFill>
              </a:rPr>
              <a:t>Dengue</a:t>
            </a:r>
            <a:endParaRPr lang="es-MX" altLang="ja-JP" sz="5400" b="1" dirty="0">
              <a:solidFill>
                <a:srgbClr val="4472C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9024" y="116632"/>
            <a:ext cx="8784976" cy="68760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i="1" dirty="0">
                <a:solidFill>
                  <a:prstClr val="black"/>
                </a:solidFill>
              </a:rPr>
              <a:t>Situación del </a:t>
            </a:r>
            <a:r>
              <a:rPr lang="es-MX" sz="3600" b="1" i="1" dirty="0" smtClean="0">
                <a:solidFill>
                  <a:prstClr val="black"/>
                </a:solidFill>
              </a:rPr>
              <a:t>Dengue </a:t>
            </a:r>
            <a:r>
              <a:rPr lang="es-MX" sz="3600" b="1" i="1" dirty="0">
                <a:solidFill>
                  <a:prstClr val="black"/>
                </a:solidFill>
              </a:rPr>
              <a:t>en </a:t>
            </a:r>
            <a:r>
              <a:rPr lang="es-MX" sz="3600" b="1" i="1" dirty="0" err="1" smtClean="0">
                <a:solidFill>
                  <a:prstClr val="black"/>
                </a:solidFill>
              </a:rPr>
              <a:t>Mun</a:t>
            </a:r>
            <a:r>
              <a:rPr lang="es-MX" sz="3600" b="1" i="1" dirty="0" smtClean="0">
                <a:solidFill>
                  <a:prstClr val="black"/>
                </a:solidFill>
              </a:rPr>
              <a:t>. Tamazunchale </a:t>
            </a:r>
            <a:br>
              <a:rPr lang="es-MX" sz="3600" b="1" i="1" dirty="0" smtClean="0">
                <a:solidFill>
                  <a:prstClr val="black"/>
                </a:solidFill>
              </a:rPr>
            </a:br>
            <a:r>
              <a:rPr lang="es-MX" sz="3600" b="1" i="1" dirty="0" smtClean="0">
                <a:solidFill>
                  <a:prstClr val="black"/>
                </a:solidFill>
              </a:rPr>
              <a:t>2017-2018*</a:t>
            </a:r>
            <a:endParaRPr lang="es-MX" sz="3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4499992" y="4581128"/>
            <a:ext cx="4060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Casos de Dengue a semana epidemiológica </a:t>
            </a:r>
            <a:r>
              <a:rPr lang="es-MX" sz="1600" b="1" dirty="0" smtClean="0">
                <a:solidFill>
                  <a:prstClr val="black"/>
                </a:solidFill>
              </a:rPr>
              <a:t>31</a:t>
            </a:r>
            <a:endParaRPr lang="es-MX" sz="1600" b="1" dirty="0">
              <a:solidFill>
                <a:prstClr val="black"/>
              </a:solidFill>
            </a:endParaRPr>
          </a:p>
          <a:p>
            <a:pPr algn="ctr"/>
            <a:r>
              <a:rPr lang="es-MX" sz="1600" b="1" dirty="0" smtClean="0">
                <a:solidFill>
                  <a:prstClr val="black"/>
                </a:solidFill>
              </a:rPr>
              <a:t>2017 </a:t>
            </a:r>
            <a:r>
              <a:rPr lang="es-MX" sz="1600" b="1" dirty="0">
                <a:solidFill>
                  <a:prstClr val="black"/>
                </a:solidFill>
              </a:rPr>
              <a:t>– </a:t>
            </a:r>
            <a:r>
              <a:rPr lang="es-MX" sz="1600" b="1" dirty="0" smtClean="0">
                <a:solidFill>
                  <a:prstClr val="black"/>
                </a:solidFill>
              </a:rPr>
              <a:t>2018</a:t>
            </a:r>
            <a:endParaRPr lang="es-MX" sz="1600" b="1" dirty="0">
              <a:solidFill>
                <a:prstClr val="black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/>
          </p:nvPr>
        </p:nvGraphicFramePr>
        <p:xfrm>
          <a:off x="4427984" y="5119072"/>
          <a:ext cx="3816424" cy="147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0922"/>
                <a:gridCol w="648072"/>
                <a:gridCol w="737430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Dengue no</a:t>
                      </a:r>
                      <a:r>
                        <a:rPr lang="es-MX" b="1" baseline="0" dirty="0" smtClean="0"/>
                        <a:t> grave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15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81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i="0" dirty="0" smtClean="0"/>
                        <a:t>DCSA</a:t>
                      </a:r>
                      <a:r>
                        <a:rPr lang="es-MX" b="1" i="0" baseline="0" dirty="0" smtClean="0"/>
                        <a:t> + DG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3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Total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15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84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-36512" y="6623774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</a:rPr>
              <a:t>Fuente: SINAVE 2017- 2018*(</a:t>
            </a:r>
            <a:r>
              <a:rPr lang="es-MX" sz="1100" b="1" dirty="0">
                <a:solidFill>
                  <a:prstClr val="black"/>
                </a:solidFill>
              </a:rPr>
              <a:t>SE </a:t>
            </a:r>
            <a:r>
              <a:rPr lang="es-MX" sz="1100" b="1" dirty="0" smtClean="0">
                <a:solidFill>
                  <a:prstClr val="black"/>
                </a:solidFill>
              </a:rPr>
              <a:t>31)</a:t>
            </a:r>
            <a:endParaRPr lang="es-MX" sz="1100" b="1" dirty="0">
              <a:solidFill>
                <a:prstClr val="black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 flipV="1">
            <a:off x="8558093" y="5935679"/>
            <a:ext cx="269299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15" name="14 CuadroTexto"/>
          <p:cNvSpPr txBox="1"/>
          <p:nvPr/>
        </p:nvSpPr>
        <p:spPr>
          <a:xfrm>
            <a:off x="8188686" y="5505572"/>
            <a:ext cx="100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/>
              <a:t>460.00</a:t>
            </a:r>
            <a:r>
              <a:rPr lang="es-MX" b="1" dirty="0" smtClean="0"/>
              <a:t>%</a:t>
            </a:r>
            <a:endParaRPr lang="es-MX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7278687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60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9024" y="116632"/>
            <a:ext cx="8784976" cy="68760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i="1" dirty="0">
                <a:solidFill>
                  <a:prstClr val="black"/>
                </a:solidFill>
              </a:rPr>
              <a:t>Situación del </a:t>
            </a:r>
            <a:r>
              <a:rPr lang="es-MX" sz="3600" b="1" i="1" dirty="0" smtClean="0">
                <a:solidFill>
                  <a:prstClr val="black"/>
                </a:solidFill>
              </a:rPr>
              <a:t>Dengue </a:t>
            </a:r>
            <a:r>
              <a:rPr lang="es-MX" sz="3600" b="1" i="1" dirty="0">
                <a:solidFill>
                  <a:prstClr val="black"/>
                </a:solidFill>
              </a:rPr>
              <a:t>en </a:t>
            </a:r>
            <a:r>
              <a:rPr lang="es-MX" sz="3600" b="1" i="1" dirty="0" err="1" smtClean="0">
                <a:solidFill>
                  <a:prstClr val="black"/>
                </a:solidFill>
              </a:rPr>
              <a:t>Mun</a:t>
            </a:r>
            <a:r>
              <a:rPr lang="es-MX" sz="3600" b="1" i="1" dirty="0" smtClean="0">
                <a:solidFill>
                  <a:prstClr val="black"/>
                </a:solidFill>
              </a:rPr>
              <a:t>. </a:t>
            </a:r>
            <a:r>
              <a:rPr lang="es-MX" sz="3600" b="1" i="1" dirty="0" err="1" smtClean="0">
                <a:solidFill>
                  <a:prstClr val="black"/>
                </a:solidFill>
              </a:rPr>
              <a:t>Axtla</a:t>
            </a:r>
            <a:r>
              <a:rPr lang="es-MX" sz="3600" b="1" i="1" dirty="0" smtClean="0">
                <a:solidFill>
                  <a:prstClr val="black"/>
                </a:solidFill>
              </a:rPr>
              <a:t> de Terrazas </a:t>
            </a:r>
            <a:br>
              <a:rPr lang="es-MX" sz="3600" b="1" i="1" dirty="0" smtClean="0">
                <a:solidFill>
                  <a:prstClr val="black"/>
                </a:solidFill>
              </a:rPr>
            </a:br>
            <a:r>
              <a:rPr lang="es-MX" sz="3600" b="1" i="1" dirty="0" smtClean="0">
                <a:solidFill>
                  <a:prstClr val="black"/>
                </a:solidFill>
              </a:rPr>
              <a:t>2017-2018*</a:t>
            </a:r>
            <a:endParaRPr lang="es-MX" sz="3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9799" y="4575424"/>
            <a:ext cx="4060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Casos de Dengue a semana epidemiológica </a:t>
            </a:r>
            <a:r>
              <a:rPr lang="es-MX" sz="1600" b="1" dirty="0" smtClean="0">
                <a:solidFill>
                  <a:prstClr val="black"/>
                </a:solidFill>
              </a:rPr>
              <a:t>31</a:t>
            </a:r>
            <a:endParaRPr lang="es-MX" sz="1600" b="1" dirty="0">
              <a:solidFill>
                <a:prstClr val="black"/>
              </a:solidFill>
            </a:endParaRPr>
          </a:p>
          <a:p>
            <a:pPr algn="ctr"/>
            <a:r>
              <a:rPr lang="es-MX" sz="1600" b="1" dirty="0" smtClean="0">
                <a:solidFill>
                  <a:prstClr val="black"/>
                </a:solidFill>
              </a:rPr>
              <a:t>2017 </a:t>
            </a:r>
            <a:r>
              <a:rPr lang="es-MX" sz="1600" b="1" dirty="0">
                <a:solidFill>
                  <a:prstClr val="black"/>
                </a:solidFill>
              </a:rPr>
              <a:t>– </a:t>
            </a:r>
            <a:r>
              <a:rPr lang="es-MX" sz="1600" b="1" dirty="0" smtClean="0">
                <a:solidFill>
                  <a:prstClr val="black"/>
                </a:solidFill>
              </a:rPr>
              <a:t>2018</a:t>
            </a:r>
            <a:endParaRPr lang="es-MX" sz="1600" b="1" dirty="0">
              <a:solidFill>
                <a:prstClr val="black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618326"/>
              </p:ext>
            </p:extLst>
          </p:nvPr>
        </p:nvGraphicFramePr>
        <p:xfrm>
          <a:off x="-2209" y="5113368"/>
          <a:ext cx="3816424" cy="147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0922"/>
                <a:gridCol w="648072"/>
                <a:gridCol w="737430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Clasificación</a:t>
                      </a:r>
                      <a:endParaRPr lang="es-MX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s-MX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s-MX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Dengue no</a:t>
                      </a:r>
                      <a:r>
                        <a:rPr lang="es-MX" b="1" baseline="0" dirty="0" smtClean="0"/>
                        <a:t> grave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11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i="0" dirty="0" smtClean="0"/>
                        <a:t>DCSA</a:t>
                      </a:r>
                      <a:r>
                        <a:rPr lang="es-MX" b="1" i="0" baseline="0" dirty="0" smtClean="0"/>
                        <a:t> + DG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2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Total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13</a:t>
                      </a:r>
                      <a:endParaRPr lang="es-MX" b="1" i="1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6894666" y="6521071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</a:rPr>
              <a:t>Fuente: SINAVE 2017- 2018*(</a:t>
            </a:r>
            <a:r>
              <a:rPr lang="es-MX" sz="1100" b="1" dirty="0">
                <a:solidFill>
                  <a:prstClr val="black"/>
                </a:solidFill>
              </a:rPr>
              <a:t>SE </a:t>
            </a:r>
            <a:r>
              <a:rPr lang="es-MX" sz="1100" b="1" dirty="0" smtClean="0">
                <a:solidFill>
                  <a:prstClr val="black"/>
                </a:solidFill>
              </a:rPr>
              <a:t>31)</a:t>
            </a:r>
            <a:endParaRPr lang="es-MX" sz="1100" b="1" dirty="0">
              <a:solidFill>
                <a:prstClr val="black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 flipV="1">
            <a:off x="4127900" y="5929975"/>
            <a:ext cx="269299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15" name="14 CuadroTexto"/>
          <p:cNvSpPr txBox="1"/>
          <p:nvPr/>
        </p:nvSpPr>
        <p:spPr>
          <a:xfrm>
            <a:off x="3758493" y="5499868"/>
            <a:ext cx="100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/>
              <a:t>225.00</a:t>
            </a:r>
            <a:r>
              <a:rPr lang="es-MX" b="1" dirty="0" smtClean="0"/>
              <a:t>% </a:t>
            </a:r>
            <a:endParaRPr lang="es-MX" b="1" dirty="0"/>
          </a:p>
        </p:txBody>
      </p:sp>
      <p:grpSp>
        <p:nvGrpSpPr>
          <p:cNvPr id="4" name="3 Grupo"/>
          <p:cNvGrpSpPr/>
          <p:nvPr/>
        </p:nvGrpSpPr>
        <p:grpSpPr>
          <a:xfrm>
            <a:off x="1882229" y="835397"/>
            <a:ext cx="7128792" cy="3878458"/>
            <a:chOff x="-36512" y="832249"/>
            <a:chExt cx="7128792" cy="3878458"/>
          </a:xfrm>
        </p:grpSpPr>
        <p:sp>
          <p:nvSpPr>
            <p:cNvPr id="9" name="8 CuadroTexto"/>
            <p:cNvSpPr txBox="1"/>
            <p:nvPr/>
          </p:nvSpPr>
          <p:spPr>
            <a:xfrm>
              <a:off x="2150121" y="832249"/>
              <a:ext cx="26107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600" b="1" dirty="0">
                  <a:solidFill>
                    <a:prstClr val="black"/>
                  </a:solidFill>
                </a:rPr>
                <a:t>Curva epidémica del Dengue</a:t>
              </a:r>
            </a:p>
            <a:p>
              <a:pPr algn="ctr"/>
              <a:r>
                <a:rPr lang="es-MX" sz="1600" b="1" dirty="0">
                  <a:solidFill>
                    <a:prstClr val="black"/>
                  </a:solidFill>
                </a:rPr>
                <a:t>Comparativo </a:t>
              </a:r>
              <a:r>
                <a:rPr lang="es-MX" sz="1600" b="1" dirty="0" smtClean="0">
                  <a:solidFill>
                    <a:prstClr val="black"/>
                  </a:solidFill>
                </a:rPr>
                <a:t>2017 </a:t>
              </a:r>
              <a:r>
                <a:rPr lang="es-MX" sz="1600" b="1" dirty="0">
                  <a:solidFill>
                    <a:prstClr val="black"/>
                  </a:solidFill>
                </a:rPr>
                <a:t>– </a:t>
              </a:r>
              <a:r>
                <a:rPr lang="es-MX" sz="1600" b="1" dirty="0" smtClean="0">
                  <a:solidFill>
                    <a:prstClr val="black"/>
                  </a:solidFill>
                </a:rPr>
                <a:t>2018*</a:t>
              </a:r>
              <a:endParaRPr lang="es-MX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12" name="4 CuadroTexto"/>
            <p:cNvSpPr txBox="1"/>
            <p:nvPr/>
          </p:nvSpPr>
          <p:spPr>
            <a:xfrm>
              <a:off x="1907704" y="3971111"/>
              <a:ext cx="3260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i="1" dirty="0">
                  <a:solidFill>
                    <a:prstClr val="black"/>
                  </a:solidFill>
                  <a:cs typeface="Calibri" pitchFamily="34" charset="0"/>
                </a:rPr>
                <a:t>Semanas Epidemiológicas</a:t>
              </a:r>
            </a:p>
          </p:txBody>
        </p:sp>
        <p:graphicFrame>
          <p:nvGraphicFramePr>
            <p:cNvPr id="16" name="3 Marcador de contenid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66428740"/>
                </p:ext>
              </p:extLst>
            </p:nvPr>
          </p:nvGraphicFramePr>
          <p:xfrm>
            <a:off x="282801" y="1091206"/>
            <a:ext cx="6552729" cy="36195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7" name="16 CuadroTexto"/>
            <p:cNvSpPr txBox="1"/>
            <p:nvPr/>
          </p:nvSpPr>
          <p:spPr>
            <a:xfrm>
              <a:off x="-36512" y="1628800"/>
              <a:ext cx="3235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b="1" dirty="0" smtClean="0"/>
                <a:t>Casos</a:t>
              </a:r>
              <a:endParaRPr lang="es-MX" sz="1600" b="1" dirty="0"/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6804248" y="226758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/>
                <a:t>%</a:t>
              </a:r>
              <a:endParaRPr lang="es-MX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5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0" name="876 CuadroTexto"/>
          <p:cNvSpPr txBox="1">
            <a:spLocks noChangeArrowheads="1"/>
          </p:cNvSpPr>
          <p:nvPr/>
        </p:nvSpPr>
        <p:spPr bwMode="auto">
          <a:xfrm>
            <a:off x="-36513" y="6478717"/>
            <a:ext cx="33473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MX" sz="1000" dirty="0" smtClean="0"/>
              <a:t>Fuente:Epi-195, SUIVE, </a:t>
            </a:r>
            <a:r>
              <a:rPr lang="es-MX" sz="1000" dirty="0"/>
              <a:t>Plataforma Dengue </a:t>
            </a:r>
            <a:r>
              <a:rPr lang="es-MX" sz="1000" dirty="0" smtClean="0"/>
              <a:t>2009,2018 </a:t>
            </a:r>
            <a:endParaRPr lang="es-MX" sz="1000" dirty="0"/>
          </a:p>
          <a:p>
            <a:pPr eaLnBrk="1" hangingPunct="1"/>
            <a:r>
              <a:rPr lang="es-MX" sz="1000" dirty="0"/>
              <a:t>*Hasta la semana epidemiológica No. </a:t>
            </a:r>
            <a:r>
              <a:rPr lang="es-MX" sz="1000" dirty="0" smtClean="0"/>
              <a:t>28</a:t>
            </a:r>
            <a:endParaRPr lang="es-MX" sz="1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043608" y="77723"/>
            <a:ext cx="7754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Distribución de los casos de Dengue y Serotipos circulantes </a:t>
            </a:r>
          </a:p>
          <a:p>
            <a:pPr algn="ctr"/>
            <a:r>
              <a:rPr lang="es-MX" sz="2400" b="1" dirty="0" smtClean="0"/>
              <a:t>en San Luis Potosí 1981-2018*</a:t>
            </a:r>
            <a:endParaRPr lang="es-MX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566" y="1109271"/>
            <a:ext cx="9480102" cy="46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8856984" cy="69269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Serotipos Aislados de </a:t>
            </a:r>
            <a:r>
              <a:rPr lang="es-MX" sz="2800" b="1" dirty="0" smtClean="0"/>
              <a:t>Dengue en </a:t>
            </a:r>
            <a:r>
              <a:rPr lang="es-MX" sz="2800" b="1" i="1" dirty="0" smtClean="0"/>
              <a:t>San </a:t>
            </a:r>
            <a:r>
              <a:rPr lang="es-MX" sz="2800" b="1" i="1" dirty="0"/>
              <a:t>Luis Potosí, </a:t>
            </a:r>
            <a:r>
              <a:rPr lang="es-MX" sz="2800" b="1" i="1" dirty="0" smtClean="0"/>
              <a:t>2018*</a:t>
            </a:r>
            <a:endParaRPr lang="es-MX" sz="2800" b="1" i="1" dirty="0"/>
          </a:p>
        </p:txBody>
      </p:sp>
      <p:grpSp>
        <p:nvGrpSpPr>
          <p:cNvPr id="5" name="4 Grupo"/>
          <p:cNvGrpSpPr/>
          <p:nvPr/>
        </p:nvGrpSpPr>
        <p:grpSpPr>
          <a:xfrm>
            <a:off x="35496" y="764221"/>
            <a:ext cx="4264467" cy="4176947"/>
            <a:chOff x="179512" y="1869089"/>
            <a:chExt cx="3402545" cy="3609437"/>
          </a:xfrm>
        </p:grpSpPr>
        <p:sp>
          <p:nvSpPr>
            <p:cNvPr id="889" name="Freeform 4"/>
            <p:cNvSpPr>
              <a:spLocks/>
            </p:cNvSpPr>
            <p:nvPr/>
          </p:nvSpPr>
          <p:spPr bwMode="auto">
            <a:xfrm>
              <a:off x="3325409" y="4149394"/>
              <a:ext cx="250350" cy="456777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0" name="Freeform 5"/>
            <p:cNvSpPr>
              <a:spLocks/>
            </p:cNvSpPr>
            <p:nvPr/>
          </p:nvSpPr>
          <p:spPr bwMode="auto">
            <a:xfrm>
              <a:off x="3325409" y="4149394"/>
              <a:ext cx="250350" cy="456777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1" name="Freeform 6"/>
            <p:cNvSpPr>
              <a:spLocks/>
            </p:cNvSpPr>
            <p:nvPr/>
          </p:nvSpPr>
          <p:spPr bwMode="auto">
            <a:xfrm>
              <a:off x="3498607" y="5243867"/>
              <a:ext cx="26767" cy="25078"/>
            </a:xfrm>
            <a:custGeom>
              <a:avLst/>
              <a:gdLst>
                <a:gd name="T0" fmla="*/ 2147483647 w 34"/>
                <a:gd name="T1" fmla="*/ 2147483647 h 31"/>
                <a:gd name="T2" fmla="*/ 2147483647 w 34"/>
                <a:gd name="T3" fmla="*/ 2147483647 h 31"/>
                <a:gd name="T4" fmla="*/ 2147483647 w 34"/>
                <a:gd name="T5" fmla="*/ 0 h 31"/>
                <a:gd name="T6" fmla="*/ 0 w 34"/>
                <a:gd name="T7" fmla="*/ 2147483647 h 31"/>
                <a:gd name="T8" fmla="*/ 2147483647 w 34"/>
                <a:gd name="T9" fmla="*/ 2147483647 h 31"/>
                <a:gd name="T10" fmla="*/ 2147483647 w 34"/>
                <a:gd name="T11" fmla="*/ 2147483647 h 31"/>
                <a:gd name="T12" fmla="*/ 2147483647 w 34"/>
                <a:gd name="T13" fmla="*/ 2147483647 h 31"/>
                <a:gd name="T14" fmla="*/ 2147483647 w 34"/>
                <a:gd name="T15" fmla="*/ 2147483647 h 31"/>
                <a:gd name="T16" fmla="*/ 2147483647 w 34"/>
                <a:gd name="T17" fmla="*/ 2147483647 h 31"/>
                <a:gd name="T18" fmla="*/ 2147483647 w 3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2" name="Freeform 10"/>
            <p:cNvSpPr>
              <a:spLocks/>
            </p:cNvSpPr>
            <p:nvPr/>
          </p:nvSpPr>
          <p:spPr bwMode="auto">
            <a:xfrm>
              <a:off x="3564737" y="4299861"/>
              <a:ext cx="17320" cy="66277"/>
            </a:xfrm>
            <a:custGeom>
              <a:avLst/>
              <a:gdLst>
                <a:gd name="T0" fmla="*/ 2147483647 w 23"/>
                <a:gd name="T1" fmla="*/ 2147483647 h 75"/>
                <a:gd name="T2" fmla="*/ 2147483647 w 23"/>
                <a:gd name="T3" fmla="*/ 2147483647 h 75"/>
                <a:gd name="T4" fmla="*/ 2147483647 w 23"/>
                <a:gd name="T5" fmla="*/ 0 h 75"/>
                <a:gd name="T6" fmla="*/ 0 w 23"/>
                <a:gd name="T7" fmla="*/ 2147483647 h 75"/>
                <a:gd name="T8" fmla="*/ 2147483647 w 23"/>
                <a:gd name="T9" fmla="*/ 2147483647 h 75"/>
                <a:gd name="T10" fmla="*/ 2147483647 w 23"/>
                <a:gd name="T11" fmla="*/ 2147483647 h 75"/>
                <a:gd name="T12" fmla="*/ 2147483647 w 23"/>
                <a:gd name="T13" fmla="*/ 2147483647 h 75"/>
                <a:gd name="T14" fmla="*/ 2147483647 w 23"/>
                <a:gd name="T15" fmla="*/ 2147483647 h 75"/>
                <a:gd name="T16" fmla="*/ 2147483647 w 23"/>
                <a:gd name="T17" fmla="*/ 2147483647 h 75"/>
                <a:gd name="T18" fmla="*/ 2147483647 w 23"/>
                <a:gd name="T19" fmla="*/ 2147483647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3" name="Freeform 11"/>
            <p:cNvSpPr>
              <a:spLocks/>
            </p:cNvSpPr>
            <p:nvPr/>
          </p:nvSpPr>
          <p:spPr bwMode="auto">
            <a:xfrm>
              <a:off x="3514352" y="4357182"/>
              <a:ext cx="66130" cy="89564"/>
            </a:xfrm>
            <a:custGeom>
              <a:avLst/>
              <a:gdLst>
                <a:gd name="T0" fmla="*/ 2147483647 w 88"/>
                <a:gd name="T1" fmla="*/ 2147483647 h 102"/>
                <a:gd name="T2" fmla="*/ 2147483647 w 88"/>
                <a:gd name="T3" fmla="*/ 2147483647 h 102"/>
                <a:gd name="T4" fmla="*/ 2147483647 w 88"/>
                <a:gd name="T5" fmla="*/ 2147483647 h 102"/>
                <a:gd name="T6" fmla="*/ 2147483647 w 88"/>
                <a:gd name="T7" fmla="*/ 0 h 102"/>
                <a:gd name="T8" fmla="*/ 2147483647 w 88"/>
                <a:gd name="T9" fmla="*/ 2147483647 h 102"/>
                <a:gd name="T10" fmla="*/ 0 w 88"/>
                <a:gd name="T11" fmla="*/ 2147483647 h 102"/>
                <a:gd name="T12" fmla="*/ 2147483647 w 88"/>
                <a:gd name="T13" fmla="*/ 2147483647 h 102"/>
                <a:gd name="T14" fmla="*/ 0 w 88"/>
                <a:gd name="T15" fmla="*/ 2147483647 h 102"/>
                <a:gd name="T16" fmla="*/ 0 w 88"/>
                <a:gd name="T17" fmla="*/ 2147483647 h 102"/>
                <a:gd name="T18" fmla="*/ 2147483647 w 88"/>
                <a:gd name="T19" fmla="*/ 2147483647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4" name="Freeform 13"/>
            <p:cNvSpPr>
              <a:spLocks/>
            </p:cNvSpPr>
            <p:nvPr/>
          </p:nvSpPr>
          <p:spPr bwMode="auto">
            <a:xfrm>
              <a:off x="3489160" y="4461077"/>
              <a:ext cx="39364" cy="116433"/>
            </a:xfrm>
            <a:custGeom>
              <a:avLst/>
              <a:gdLst>
                <a:gd name="T0" fmla="*/ 2147483647 w 58"/>
                <a:gd name="T1" fmla="*/ 2147483647 h 135"/>
                <a:gd name="T2" fmla="*/ 2147483647 w 58"/>
                <a:gd name="T3" fmla="*/ 2147483647 h 135"/>
                <a:gd name="T4" fmla="*/ 2147483647 w 58"/>
                <a:gd name="T5" fmla="*/ 2147483647 h 135"/>
                <a:gd name="T6" fmla="*/ 2147483647 w 58"/>
                <a:gd name="T7" fmla="*/ 0 h 135"/>
                <a:gd name="T8" fmla="*/ 0 w 58"/>
                <a:gd name="T9" fmla="*/ 2147483647 h 135"/>
                <a:gd name="T10" fmla="*/ 0 w 58"/>
                <a:gd name="T11" fmla="*/ 2147483647 h 135"/>
                <a:gd name="T12" fmla="*/ 2147483647 w 58"/>
                <a:gd name="T13" fmla="*/ 2147483647 h 135"/>
                <a:gd name="T14" fmla="*/ 2147483647 w 58"/>
                <a:gd name="T15" fmla="*/ 2147483647 h 135"/>
                <a:gd name="T16" fmla="*/ 2147483647 w 58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5" name="Freeform 3"/>
            <p:cNvSpPr>
              <a:spLocks/>
            </p:cNvSpPr>
            <p:nvPr/>
          </p:nvSpPr>
          <p:spPr bwMode="auto">
            <a:xfrm>
              <a:off x="850259" y="3628129"/>
              <a:ext cx="15745" cy="50156"/>
            </a:xfrm>
            <a:custGeom>
              <a:avLst/>
              <a:gdLst>
                <a:gd name="T0" fmla="*/ 2147483647 w 27"/>
                <a:gd name="T1" fmla="*/ 0 h 88"/>
                <a:gd name="T2" fmla="*/ 2147483647 w 27"/>
                <a:gd name="T3" fmla="*/ 0 h 88"/>
                <a:gd name="T4" fmla="*/ 2147483647 w 27"/>
                <a:gd name="T5" fmla="*/ 0 h 88"/>
                <a:gd name="T6" fmla="*/ 2147483647 w 27"/>
                <a:gd name="T7" fmla="*/ 0 h 88"/>
                <a:gd name="T8" fmla="*/ 0 w 27"/>
                <a:gd name="T9" fmla="*/ 0 h 88"/>
                <a:gd name="T10" fmla="*/ 2147483647 w 27"/>
                <a:gd name="T11" fmla="*/ 0 h 88"/>
                <a:gd name="T12" fmla="*/ 2147483647 w 27"/>
                <a:gd name="T13" fmla="*/ 0 h 88"/>
                <a:gd name="T14" fmla="*/ 2147483647 w 27"/>
                <a:gd name="T15" fmla="*/ 0 h 88"/>
                <a:gd name="T16" fmla="*/ 2147483647 w 27"/>
                <a:gd name="T17" fmla="*/ 0 h 88"/>
                <a:gd name="T18" fmla="*/ 2147483647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6" name="Freeform 7"/>
            <p:cNvSpPr>
              <a:spLocks/>
            </p:cNvSpPr>
            <p:nvPr/>
          </p:nvSpPr>
          <p:spPr bwMode="auto">
            <a:xfrm>
              <a:off x="3511203" y="5263572"/>
              <a:ext cx="14171" cy="17913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7" name="Freeform 8"/>
            <p:cNvSpPr>
              <a:spLocks/>
            </p:cNvSpPr>
            <p:nvPr/>
          </p:nvSpPr>
          <p:spPr bwMode="auto">
            <a:xfrm>
              <a:off x="3501756" y="5274320"/>
              <a:ext cx="18894" cy="25078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0 h 30"/>
                <a:gd name="T8" fmla="*/ 0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8" name="Freeform 14"/>
            <p:cNvSpPr>
              <a:spLocks/>
            </p:cNvSpPr>
            <p:nvPr/>
          </p:nvSpPr>
          <p:spPr bwMode="auto">
            <a:xfrm>
              <a:off x="2168135" y="4226418"/>
              <a:ext cx="182645" cy="232867"/>
            </a:xfrm>
            <a:custGeom>
              <a:avLst/>
              <a:gdLst>
                <a:gd name="T0" fmla="*/ 2147483647 w 243"/>
                <a:gd name="T1" fmla="*/ 2147483647 h 270"/>
                <a:gd name="T2" fmla="*/ 2147483647 w 243"/>
                <a:gd name="T3" fmla="*/ 2147483647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9" name="Freeform 15"/>
            <p:cNvSpPr>
              <a:spLocks/>
            </p:cNvSpPr>
            <p:nvPr/>
          </p:nvSpPr>
          <p:spPr bwMode="auto">
            <a:xfrm>
              <a:off x="2350780" y="4641996"/>
              <a:ext cx="94471" cy="243615"/>
            </a:xfrm>
            <a:custGeom>
              <a:avLst/>
              <a:gdLst>
                <a:gd name="T0" fmla="*/ 2147483647 w 127"/>
                <a:gd name="T1" fmla="*/ 0 h 281"/>
                <a:gd name="T2" fmla="*/ 2147483647 w 127"/>
                <a:gd name="T3" fmla="*/ 2147483647 h 281"/>
                <a:gd name="T4" fmla="*/ 0 w 127"/>
                <a:gd name="T5" fmla="*/ 2147483647 h 281"/>
                <a:gd name="T6" fmla="*/ 0 w 127"/>
                <a:gd name="T7" fmla="*/ 2147483647 h 281"/>
                <a:gd name="T8" fmla="*/ 2147483647 w 127"/>
                <a:gd name="T9" fmla="*/ 2147483647 h 281"/>
                <a:gd name="T10" fmla="*/ 2147483647 w 127"/>
                <a:gd name="T11" fmla="*/ 2147483647 h 281"/>
                <a:gd name="T12" fmla="*/ 2147483647 w 127"/>
                <a:gd name="T13" fmla="*/ 2147483647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0" name="Freeform 16"/>
            <p:cNvSpPr>
              <a:spLocks/>
            </p:cNvSpPr>
            <p:nvPr/>
          </p:nvSpPr>
          <p:spPr bwMode="auto">
            <a:xfrm>
              <a:off x="2347631" y="4885611"/>
              <a:ext cx="14170" cy="32243"/>
            </a:xfrm>
            <a:custGeom>
              <a:avLst/>
              <a:gdLst>
                <a:gd name="T0" fmla="*/ 2147483647 w 20"/>
                <a:gd name="T1" fmla="*/ 0 h 36"/>
                <a:gd name="T2" fmla="*/ 2147483647 w 20"/>
                <a:gd name="T3" fmla="*/ 2147483647 h 36"/>
                <a:gd name="T4" fmla="*/ 2147483647 w 20"/>
                <a:gd name="T5" fmla="*/ 2147483647 h 36"/>
                <a:gd name="T6" fmla="*/ 2147483647 w 20"/>
                <a:gd name="T7" fmla="*/ 2147483647 h 36"/>
                <a:gd name="T8" fmla="*/ 0 w 2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1" name="Freeform 17"/>
            <p:cNvSpPr>
              <a:spLocks/>
            </p:cNvSpPr>
            <p:nvPr/>
          </p:nvSpPr>
          <p:spPr bwMode="auto">
            <a:xfrm>
              <a:off x="2092558" y="4917854"/>
              <a:ext cx="255073" cy="127182"/>
            </a:xfrm>
            <a:custGeom>
              <a:avLst/>
              <a:gdLst>
                <a:gd name="T0" fmla="*/ 0 w 341"/>
                <a:gd name="T1" fmla="*/ 2147483647 h 152"/>
                <a:gd name="T2" fmla="*/ 2147483647 w 341"/>
                <a:gd name="T3" fmla="*/ 2147483647 h 152"/>
                <a:gd name="T4" fmla="*/ 2147483647 w 341"/>
                <a:gd name="T5" fmla="*/ 0 h 152"/>
                <a:gd name="T6" fmla="*/ 2147483647 w 341"/>
                <a:gd name="T7" fmla="*/ 0 h 152"/>
                <a:gd name="T8" fmla="*/ 2147483647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2" name="Freeform 18"/>
            <p:cNvSpPr>
              <a:spLocks/>
            </p:cNvSpPr>
            <p:nvPr/>
          </p:nvSpPr>
          <p:spPr bwMode="auto">
            <a:xfrm>
              <a:off x="1475345" y="3570808"/>
              <a:ext cx="198390" cy="241824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3" name="Freeform 19"/>
            <p:cNvSpPr>
              <a:spLocks/>
            </p:cNvSpPr>
            <p:nvPr/>
          </p:nvSpPr>
          <p:spPr bwMode="auto">
            <a:xfrm>
              <a:off x="1410789" y="3678285"/>
              <a:ext cx="64556" cy="13434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4" name="Line 20"/>
            <p:cNvSpPr>
              <a:spLocks noChangeShapeType="1"/>
            </p:cNvSpPr>
            <p:nvPr/>
          </p:nvSpPr>
          <p:spPr bwMode="auto">
            <a:xfrm flipH="1" flipV="1">
              <a:off x="1410789" y="3678285"/>
              <a:ext cx="4724" cy="8956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05" name="Freeform 21"/>
            <p:cNvSpPr>
              <a:spLocks/>
            </p:cNvSpPr>
            <p:nvPr/>
          </p:nvSpPr>
          <p:spPr bwMode="auto">
            <a:xfrm>
              <a:off x="1705225" y="3975639"/>
              <a:ext cx="439291" cy="69861"/>
            </a:xfrm>
            <a:custGeom>
              <a:avLst/>
              <a:gdLst>
                <a:gd name="T0" fmla="*/ 2147483647 w 587"/>
                <a:gd name="T1" fmla="*/ 0 h 84"/>
                <a:gd name="T2" fmla="*/ 2147483647 w 587"/>
                <a:gd name="T3" fmla="*/ 2147483647 h 84"/>
                <a:gd name="T4" fmla="*/ 2147483647 w 587"/>
                <a:gd name="T5" fmla="*/ 2147483647 h 84"/>
                <a:gd name="T6" fmla="*/ 2147483647 w 587"/>
                <a:gd name="T7" fmla="*/ 2147483647 h 84"/>
                <a:gd name="T8" fmla="*/ 2147483647 w 587"/>
                <a:gd name="T9" fmla="*/ 2147483647 h 84"/>
                <a:gd name="T10" fmla="*/ 2147483647 w 587"/>
                <a:gd name="T11" fmla="*/ 2147483647 h 84"/>
                <a:gd name="T12" fmla="*/ 2147483647 w 587"/>
                <a:gd name="T13" fmla="*/ 2147483647 h 84"/>
                <a:gd name="T14" fmla="*/ 2147483647 w 587"/>
                <a:gd name="T15" fmla="*/ 2147483647 h 84"/>
                <a:gd name="T16" fmla="*/ 2147483647 w 587"/>
                <a:gd name="T17" fmla="*/ 2147483647 h 84"/>
                <a:gd name="T18" fmla="*/ 2147483647 w 587"/>
                <a:gd name="T19" fmla="*/ 2147483647 h 84"/>
                <a:gd name="T20" fmla="*/ 2147483647 w 587"/>
                <a:gd name="T21" fmla="*/ 2147483647 h 84"/>
                <a:gd name="T22" fmla="*/ 2147483647 w 587"/>
                <a:gd name="T23" fmla="*/ 2147483647 h 84"/>
                <a:gd name="T24" fmla="*/ 2147483647 w 587"/>
                <a:gd name="T25" fmla="*/ 2147483647 h 84"/>
                <a:gd name="T26" fmla="*/ 2147483647 w 587"/>
                <a:gd name="T27" fmla="*/ 2147483647 h 84"/>
                <a:gd name="T28" fmla="*/ 2147483647 w 587"/>
                <a:gd name="T29" fmla="*/ 2147483647 h 84"/>
                <a:gd name="T30" fmla="*/ 2147483647 w 587"/>
                <a:gd name="T31" fmla="*/ 2147483647 h 84"/>
                <a:gd name="T32" fmla="*/ 2147483647 w 587"/>
                <a:gd name="T33" fmla="*/ 2147483647 h 84"/>
                <a:gd name="T34" fmla="*/ 2147483647 w 587"/>
                <a:gd name="T35" fmla="*/ 2147483647 h 84"/>
                <a:gd name="T36" fmla="*/ 2147483647 w 587"/>
                <a:gd name="T37" fmla="*/ 2147483647 h 84"/>
                <a:gd name="T38" fmla="*/ 0 w 58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6" name="Freeform 22"/>
            <p:cNvSpPr>
              <a:spLocks/>
            </p:cNvSpPr>
            <p:nvPr/>
          </p:nvSpPr>
          <p:spPr bwMode="auto">
            <a:xfrm>
              <a:off x="1618626" y="3635295"/>
              <a:ext cx="86599" cy="356466"/>
            </a:xfrm>
            <a:custGeom>
              <a:avLst/>
              <a:gdLst>
                <a:gd name="T0" fmla="*/ 2147483647 w 114"/>
                <a:gd name="T1" fmla="*/ 0 h 414"/>
                <a:gd name="T2" fmla="*/ 2147483647 w 114"/>
                <a:gd name="T3" fmla="*/ 2147483647 h 414"/>
                <a:gd name="T4" fmla="*/ 2147483647 w 114"/>
                <a:gd name="T5" fmla="*/ 2147483647 h 414"/>
                <a:gd name="T6" fmla="*/ 0 w 114"/>
                <a:gd name="T7" fmla="*/ 2147483647 h 414"/>
                <a:gd name="T8" fmla="*/ 2147483647 w 114"/>
                <a:gd name="T9" fmla="*/ 2147483647 h 414"/>
                <a:gd name="T10" fmla="*/ 2147483647 w 114"/>
                <a:gd name="T11" fmla="*/ 2147483647 h 414"/>
                <a:gd name="T12" fmla="*/ 2147483647 w 114"/>
                <a:gd name="T13" fmla="*/ 2147483647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7" name="Freeform 23"/>
            <p:cNvSpPr>
              <a:spLocks/>
            </p:cNvSpPr>
            <p:nvPr/>
          </p:nvSpPr>
          <p:spPr bwMode="auto">
            <a:xfrm>
              <a:off x="911666" y="3628129"/>
              <a:ext cx="503847" cy="184503"/>
            </a:xfrm>
            <a:custGeom>
              <a:avLst/>
              <a:gdLst>
                <a:gd name="T0" fmla="*/ 2147483647 w 670"/>
                <a:gd name="T1" fmla="*/ 2147483647 h 213"/>
                <a:gd name="T2" fmla="*/ 2147483647 w 670"/>
                <a:gd name="T3" fmla="*/ 2147483647 h 213"/>
                <a:gd name="T4" fmla="*/ 2147483647 w 670"/>
                <a:gd name="T5" fmla="*/ 2147483647 h 213"/>
                <a:gd name="T6" fmla="*/ 2147483647 w 670"/>
                <a:gd name="T7" fmla="*/ 2147483647 h 213"/>
                <a:gd name="T8" fmla="*/ 2147483647 w 670"/>
                <a:gd name="T9" fmla="*/ 2147483647 h 213"/>
                <a:gd name="T10" fmla="*/ 2147483647 w 670"/>
                <a:gd name="T11" fmla="*/ 2147483647 h 213"/>
                <a:gd name="T12" fmla="*/ 2147483647 w 670"/>
                <a:gd name="T13" fmla="*/ 2147483647 h 213"/>
                <a:gd name="T14" fmla="*/ 2147483647 w 670"/>
                <a:gd name="T15" fmla="*/ 2147483647 h 213"/>
                <a:gd name="T16" fmla="*/ 2147483647 w 670"/>
                <a:gd name="T17" fmla="*/ 2147483647 h 213"/>
                <a:gd name="T18" fmla="*/ 2147483647 w 670"/>
                <a:gd name="T19" fmla="*/ 2147483647 h 213"/>
                <a:gd name="T20" fmla="*/ 2147483647 w 670"/>
                <a:gd name="T21" fmla="*/ 2147483647 h 213"/>
                <a:gd name="T22" fmla="*/ 2147483647 w 670"/>
                <a:gd name="T23" fmla="*/ 2147483647 h 213"/>
                <a:gd name="T24" fmla="*/ 2147483647 w 670"/>
                <a:gd name="T25" fmla="*/ 2147483647 h 213"/>
                <a:gd name="T26" fmla="*/ 2147483647 w 670"/>
                <a:gd name="T27" fmla="*/ 2147483647 h 213"/>
                <a:gd name="T28" fmla="*/ 2147483647 w 670"/>
                <a:gd name="T29" fmla="*/ 2147483647 h 213"/>
                <a:gd name="T30" fmla="*/ 2147483647 w 670"/>
                <a:gd name="T31" fmla="*/ 2147483647 h 213"/>
                <a:gd name="T32" fmla="*/ 2147483647 w 670"/>
                <a:gd name="T33" fmla="*/ 2147483647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8" name="Freeform 24"/>
            <p:cNvSpPr>
              <a:spLocks/>
            </p:cNvSpPr>
            <p:nvPr/>
          </p:nvSpPr>
          <p:spPr bwMode="auto">
            <a:xfrm>
              <a:off x="1333638" y="3767850"/>
              <a:ext cx="81875" cy="130764"/>
            </a:xfrm>
            <a:custGeom>
              <a:avLst/>
              <a:gdLst>
                <a:gd name="T0" fmla="*/ 2147483647 w 108"/>
                <a:gd name="T1" fmla="*/ 0 h 152"/>
                <a:gd name="T2" fmla="*/ 2147483647 w 108"/>
                <a:gd name="T3" fmla="*/ 2147483647 h 152"/>
                <a:gd name="T4" fmla="*/ 2147483647 w 108"/>
                <a:gd name="T5" fmla="*/ 2147483647 h 152"/>
                <a:gd name="T6" fmla="*/ 2147483647 w 108"/>
                <a:gd name="T7" fmla="*/ 2147483647 h 152"/>
                <a:gd name="T8" fmla="*/ 0 w 108"/>
                <a:gd name="T9" fmla="*/ 214748364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9" name="Freeform 25"/>
            <p:cNvSpPr>
              <a:spLocks/>
            </p:cNvSpPr>
            <p:nvPr/>
          </p:nvSpPr>
          <p:spPr bwMode="auto">
            <a:xfrm>
              <a:off x="1333638" y="3898614"/>
              <a:ext cx="40938" cy="145093"/>
            </a:xfrm>
            <a:custGeom>
              <a:avLst/>
              <a:gdLst>
                <a:gd name="T0" fmla="*/ 0 w 56"/>
                <a:gd name="T1" fmla="*/ 0 h 165"/>
                <a:gd name="T2" fmla="*/ 2147483647 w 56"/>
                <a:gd name="T3" fmla="*/ 2147483647 h 165"/>
                <a:gd name="T4" fmla="*/ 2147483647 w 56"/>
                <a:gd name="T5" fmla="*/ 2147483647 h 165"/>
                <a:gd name="T6" fmla="*/ 2147483647 w 56"/>
                <a:gd name="T7" fmla="*/ 2147483647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0" name="Line 26"/>
            <p:cNvSpPr>
              <a:spLocks noChangeShapeType="1"/>
            </p:cNvSpPr>
            <p:nvPr/>
          </p:nvSpPr>
          <p:spPr bwMode="auto">
            <a:xfrm>
              <a:off x="1350957" y="4043707"/>
              <a:ext cx="97620" cy="8956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1" name="Freeform 27"/>
            <p:cNvSpPr>
              <a:spLocks/>
            </p:cNvSpPr>
            <p:nvPr/>
          </p:nvSpPr>
          <p:spPr bwMode="auto">
            <a:xfrm>
              <a:off x="810896" y="3628129"/>
              <a:ext cx="100769" cy="336761"/>
            </a:xfrm>
            <a:custGeom>
              <a:avLst/>
              <a:gdLst>
                <a:gd name="T0" fmla="*/ 2147483647 w 136"/>
                <a:gd name="T1" fmla="*/ 0 h 389"/>
                <a:gd name="T2" fmla="*/ 2147483647 w 136"/>
                <a:gd name="T3" fmla="*/ 2147483647 h 389"/>
                <a:gd name="T4" fmla="*/ 0 w 136"/>
                <a:gd name="T5" fmla="*/ 2147483647 h 389"/>
                <a:gd name="T6" fmla="*/ 2147483647 w 136"/>
                <a:gd name="T7" fmla="*/ 2147483647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2" name="Freeform 28"/>
            <p:cNvSpPr>
              <a:spLocks/>
            </p:cNvSpPr>
            <p:nvPr/>
          </p:nvSpPr>
          <p:spPr bwMode="auto">
            <a:xfrm>
              <a:off x="484969" y="3477662"/>
              <a:ext cx="311756" cy="454986"/>
            </a:xfrm>
            <a:custGeom>
              <a:avLst/>
              <a:gdLst>
                <a:gd name="T0" fmla="*/ 2147483647 w 415"/>
                <a:gd name="T1" fmla="*/ 0 h 526"/>
                <a:gd name="T2" fmla="*/ 2147483647 w 415"/>
                <a:gd name="T3" fmla="*/ 2147483647 h 526"/>
                <a:gd name="T4" fmla="*/ 2147483647 w 415"/>
                <a:gd name="T5" fmla="*/ 2147483647 h 526"/>
                <a:gd name="T6" fmla="*/ 2147483647 w 415"/>
                <a:gd name="T7" fmla="*/ 2147483647 h 526"/>
                <a:gd name="T8" fmla="*/ 2147483647 w 415"/>
                <a:gd name="T9" fmla="*/ 2147483647 h 526"/>
                <a:gd name="T10" fmla="*/ 2147483647 w 415"/>
                <a:gd name="T11" fmla="*/ 2147483647 h 526"/>
                <a:gd name="T12" fmla="*/ 2147483647 w 415"/>
                <a:gd name="T13" fmla="*/ 2147483647 h 526"/>
                <a:gd name="T14" fmla="*/ 2147483647 w 415"/>
                <a:gd name="T15" fmla="*/ 2147483647 h 526"/>
                <a:gd name="T16" fmla="*/ 2147483647 w 415"/>
                <a:gd name="T17" fmla="*/ 2147483647 h 526"/>
                <a:gd name="T18" fmla="*/ 2147483647 w 415"/>
                <a:gd name="T19" fmla="*/ 2147483647 h 526"/>
                <a:gd name="T20" fmla="*/ 2147483647 w 415"/>
                <a:gd name="T21" fmla="*/ 2147483647 h 526"/>
                <a:gd name="T22" fmla="*/ 2147483647 w 415"/>
                <a:gd name="T23" fmla="*/ 2147483647 h 526"/>
                <a:gd name="T24" fmla="*/ 2147483647 w 415"/>
                <a:gd name="T25" fmla="*/ 2147483647 h 526"/>
                <a:gd name="T26" fmla="*/ 2147483647 w 415"/>
                <a:gd name="T27" fmla="*/ 2147483647 h 526"/>
                <a:gd name="T28" fmla="*/ 0 w 415"/>
                <a:gd name="T29" fmla="*/ 2147483647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3" name="Line 29"/>
            <p:cNvSpPr>
              <a:spLocks noChangeShapeType="1"/>
            </p:cNvSpPr>
            <p:nvPr/>
          </p:nvSpPr>
          <p:spPr bwMode="auto">
            <a:xfrm flipV="1">
              <a:off x="692807" y="3921900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4" name="Line 30"/>
            <p:cNvSpPr>
              <a:spLocks noChangeShapeType="1"/>
            </p:cNvSpPr>
            <p:nvPr/>
          </p:nvSpPr>
          <p:spPr bwMode="auto">
            <a:xfrm>
              <a:off x="692807" y="3921900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5" name="Line 31"/>
            <p:cNvSpPr>
              <a:spLocks noChangeShapeType="1"/>
            </p:cNvSpPr>
            <p:nvPr/>
          </p:nvSpPr>
          <p:spPr bwMode="auto">
            <a:xfrm>
              <a:off x="700680" y="3921900"/>
              <a:ext cx="1574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6" name="Line 32"/>
            <p:cNvSpPr>
              <a:spLocks noChangeShapeType="1"/>
            </p:cNvSpPr>
            <p:nvPr/>
          </p:nvSpPr>
          <p:spPr bwMode="auto">
            <a:xfrm flipH="1">
              <a:off x="692807" y="3927274"/>
              <a:ext cx="787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7" name="Freeform 33"/>
            <p:cNvSpPr>
              <a:spLocks/>
            </p:cNvSpPr>
            <p:nvPr/>
          </p:nvSpPr>
          <p:spPr bwMode="auto">
            <a:xfrm>
              <a:off x="1829612" y="4640205"/>
              <a:ext cx="236178" cy="369004"/>
            </a:xfrm>
            <a:custGeom>
              <a:avLst/>
              <a:gdLst>
                <a:gd name="T0" fmla="*/ 2147483647 w 320"/>
                <a:gd name="T1" fmla="*/ 2147483647 h 426"/>
                <a:gd name="T2" fmla="*/ 2147483647 w 320"/>
                <a:gd name="T3" fmla="*/ 2147483647 h 426"/>
                <a:gd name="T4" fmla="*/ 2147483647 w 320"/>
                <a:gd name="T5" fmla="*/ 2147483647 h 426"/>
                <a:gd name="T6" fmla="*/ 2147483647 w 320"/>
                <a:gd name="T7" fmla="*/ 2147483647 h 426"/>
                <a:gd name="T8" fmla="*/ 2147483647 w 320"/>
                <a:gd name="T9" fmla="*/ 2147483647 h 426"/>
                <a:gd name="T10" fmla="*/ 2147483647 w 320"/>
                <a:gd name="T11" fmla="*/ 2147483647 h 426"/>
                <a:gd name="T12" fmla="*/ 2147483647 w 320"/>
                <a:gd name="T13" fmla="*/ 2147483647 h 426"/>
                <a:gd name="T14" fmla="*/ 2147483647 w 320"/>
                <a:gd name="T15" fmla="*/ 2147483647 h 426"/>
                <a:gd name="T16" fmla="*/ 2147483647 w 320"/>
                <a:gd name="T17" fmla="*/ 2147483647 h 426"/>
                <a:gd name="T18" fmla="*/ 2147483647 w 320"/>
                <a:gd name="T19" fmla="*/ 2147483647 h 426"/>
                <a:gd name="T20" fmla="*/ 2147483647 w 320"/>
                <a:gd name="T21" fmla="*/ 2147483647 h 426"/>
                <a:gd name="T22" fmla="*/ 2147483647 w 320"/>
                <a:gd name="T23" fmla="*/ 2147483647 h 426"/>
                <a:gd name="T24" fmla="*/ 2147483647 w 320"/>
                <a:gd name="T25" fmla="*/ 2147483647 h 426"/>
                <a:gd name="T26" fmla="*/ 2147483647 w 320"/>
                <a:gd name="T27" fmla="*/ 2147483647 h 426"/>
                <a:gd name="T28" fmla="*/ 2147483647 w 320"/>
                <a:gd name="T29" fmla="*/ 2147483647 h 426"/>
                <a:gd name="T30" fmla="*/ 2147483647 w 320"/>
                <a:gd name="T31" fmla="*/ 2147483647 h 426"/>
                <a:gd name="T32" fmla="*/ 2147483647 w 320"/>
                <a:gd name="T33" fmla="*/ 2147483647 h 426"/>
                <a:gd name="T34" fmla="*/ 2147483647 w 320"/>
                <a:gd name="T35" fmla="*/ 2147483647 h 426"/>
                <a:gd name="T36" fmla="*/ 2147483647 w 320"/>
                <a:gd name="T37" fmla="*/ 2147483647 h 426"/>
                <a:gd name="T38" fmla="*/ 2147483647 w 320"/>
                <a:gd name="T39" fmla="*/ 2147483647 h 426"/>
                <a:gd name="T40" fmla="*/ 2147483647 w 320"/>
                <a:gd name="T41" fmla="*/ 2147483647 h 426"/>
                <a:gd name="T42" fmla="*/ 2147483647 w 320"/>
                <a:gd name="T43" fmla="*/ 2147483647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8" name="Freeform 34"/>
            <p:cNvSpPr>
              <a:spLocks/>
            </p:cNvSpPr>
            <p:nvPr/>
          </p:nvSpPr>
          <p:spPr bwMode="auto">
            <a:xfrm>
              <a:off x="1761908" y="4602588"/>
              <a:ext cx="67704" cy="37618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9" name="Line 35"/>
            <p:cNvSpPr>
              <a:spLocks noChangeShapeType="1"/>
            </p:cNvSpPr>
            <p:nvPr/>
          </p:nvSpPr>
          <p:spPr bwMode="auto">
            <a:xfrm flipV="1">
              <a:off x="1761908" y="4548849"/>
              <a:ext cx="20468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0" name="Line 36"/>
            <p:cNvSpPr>
              <a:spLocks noChangeShapeType="1"/>
            </p:cNvSpPr>
            <p:nvPr/>
          </p:nvSpPr>
          <p:spPr bwMode="auto">
            <a:xfrm>
              <a:off x="1879997" y="4486155"/>
              <a:ext cx="88173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1" name="Freeform 37"/>
            <p:cNvSpPr>
              <a:spLocks/>
            </p:cNvSpPr>
            <p:nvPr/>
          </p:nvSpPr>
          <p:spPr bwMode="auto">
            <a:xfrm>
              <a:off x="1782377" y="4482572"/>
              <a:ext cx="97620" cy="66277"/>
            </a:xfrm>
            <a:custGeom>
              <a:avLst/>
              <a:gdLst>
                <a:gd name="T0" fmla="*/ 2147483647 w 129"/>
                <a:gd name="T1" fmla="*/ 2147483647 h 77"/>
                <a:gd name="T2" fmla="*/ 2147483647 w 129"/>
                <a:gd name="T3" fmla="*/ 0 h 77"/>
                <a:gd name="T4" fmla="*/ 2147483647 w 129"/>
                <a:gd name="T5" fmla="*/ 2147483647 h 77"/>
                <a:gd name="T6" fmla="*/ 0 w 129"/>
                <a:gd name="T7" fmla="*/ 214748364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2" name="Freeform 38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2147483647 w 419"/>
                <a:gd name="T7" fmla="*/ 0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0 w 419"/>
                <a:gd name="T15" fmla="*/ 2147483647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3" name="Freeform 39"/>
            <p:cNvSpPr>
              <a:spLocks/>
            </p:cNvSpPr>
            <p:nvPr/>
          </p:nvSpPr>
          <p:spPr bwMode="auto">
            <a:xfrm>
              <a:off x="1350957" y="3812632"/>
              <a:ext cx="239328" cy="232867"/>
            </a:xfrm>
            <a:custGeom>
              <a:avLst/>
              <a:gdLst>
                <a:gd name="T0" fmla="*/ 0 w 317"/>
                <a:gd name="T1" fmla="*/ 2147483647 h 270"/>
                <a:gd name="T2" fmla="*/ 2147483647 w 317"/>
                <a:gd name="T3" fmla="*/ 2147483647 h 270"/>
                <a:gd name="T4" fmla="*/ 2147483647 w 317"/>
                <a:gd name="T5" fmla="*/ 2147483647 h 270"/>
                <a:gd name="T6" fmla="*/ 2147483647 w 317"/>
                <a:gd name="T7" fmla="*/ 2147483647 h 270"/>
                <a:gd name="T8" fmla="*/ 2147483647 w 317"/>
                <a:gd name="T9" fmla="*/ 2147483647 h 270"/>
                <a:gd name="T10" fmla="*/ 2147483647 w 317"/>
                <a:gd name="T11" fmla="*/ 2147483647 h 270"/>
                <a:gd name="T12" fmla="*/ 2147483647 w 317"/>
                <a:gd name="T13" fmla="*/ 2147483647 h 270"/>
                <a:gd name="T14" fmla="*/ 2147483647 w 317"/>
                <a:gd name="T15" fmla="*/ 2147483647 h 270"/>
                <a:gd name="T16" fmla="*/ 2147483647 w 317"/>
                <a:gd name="T17" fmla="*/ 2147483647 h 270"/>
                <a:gd name="T18" fmla="*/ 2147483647 w 317"/>
                <a:gd name="T19" fmla="*/ 2147483647 h 270"/>
                <a:gd name="T20" fmla="*/ 2147483647 w 317"/>
                <a:gd name="T21" fmla="*/ 2147483647 h 270"/>
                <a:gd name="T22" fmla="*/ 2147483647 w 317"/>
                <a:gd name="T23" fmla="*/ 2147483647 h 270"/>
                <a:gd name="T24" fmla="*/ 2147483647 w 317"/>
                <a:gd name="T25" fmla="*/ 2147483647 h 270"/>
                <a:gd name="T26" fmla="*/ 2147483647 w 317"/>
                <a:gd name="T27" fmla="*/ 2147483647 h 270"/>
                <a:gd name="T28" fmla="*/ 2147483647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4" name="Freeform 40"/>
            <p:cNvSpPr>
              <a:spLocks/>
            </p:cNvSpPr>
            <p:nvPr/>
          </p:nvSpPr>
          <p:spPr bwMode="auto">
            <a:xfrm>
              <a:off x="1470621" y="4602588"/>
              <a:ext cx="291287" cy="114642"/>
            </a:xfrm>
            <a:custGeom>
              <a:avLst/>
              <a:gdLst>
                <a:gd name="T0" fmla="*/ 2147483647 w 393"/>
                <a:gd name="T1" fmla="*/ 0 h 129"/>
                <a:gd name="T2" fmla="*/ 2147483647 w 393"/>
                <a:gd name="T3" fmla="*/ 0 h 129"/>
                <a:gd name="T4" fmla="*/ 2147483647 w 393"/>
                <a:gd name="T5" fmla="*/ 2147483647 h 129"/>
                <a:gd name="T6" fmla="*/ 2147483647 w 393"/>
                <a:gd name="T7" fmla="*/ 2147483647 h 129"/>
                <a:gd name="T8" fmla="*/ 2147483647 w 393"/>
                <a:gd name="T9" fmla="*/ 2147483647 h 129"/>
                <a:gd name="T10" fmla="*/ 2147483647 w 393"/>
                <a:gd name="T11" fmla="*/ 2147483647 h 129"/>
                <a:gd name="T12" fmla="*/ 2147483647 w 393"/>
                <a:gd name="T13" fmla="*/ 2147483647 h 129"/>
                <a:gd name="T14" fmla="*/ 2147483647 w 393"/>
                <a:gd name="T15" fmla="*/ 2147483647 h 129"/>
                <a:gd name="T16" fmla="*/ 2147483647 w 393"/>
                <a:gd name="T17" fmla="*/ 2147483647 h 129"/>
                <a:gd name="T18" fmla="*/ 2147483647 w 393"/>
                <a:gd name="T19" fmla="*/ 2147483647 h 129"/>
                <a:gd name="T20" fmla="*/ 2147483647 w 393"/>
                <a:gd name="T21" fmla="*/ 2147483647 h 129"/>
                <a:gd name="T22" fmla="*/ 2147483647 w 393"/>
                <a:gd name="T23" fmla="*/ 2147483647 h 129"/>
                <a:gd name="T24" fmla="*/ 2147483647 w 393"/>
                <a:gd name="T25" fmla="*/ 2147483647 h 129"/>
                <a:gd name="T26" fmla="*/ 0 w 393"/>
                <a:gd name="T27" fmla="*/ 2147483647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5" name="Line 41"/>
            <p:cNvSpPr>
              <a:spLocks noChangeShapeType="1"/>
            </p:cNvSpPr>
            <p:nvPr/>
          </p:nvSpPr>
          <p:spPr bwMode="auto">
            <a:xfrm flipH="1" flipV="1">
              <a:off x="1739865" y="4187010"/>
              <a:ext cx="4723" cy="734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6" name="Freeform 42"/>
            <p:cNvSpPr>
              <a:spLocks/>
            </p:cNvSpPr>
            <p:nvPr/>
          </p:nvSpPr>
          <p:spPr bwMode="auto">
            <a:xfrm>
              <a:off x="1495813" y="4117150"/>
              <a:ext cx="244052" cy="94937"/>
            </a:xfrm>
            <a:custGeom>
              <a:avLst/>
              <a:gdLst>
                <a:gd name="T0" fmla="*/ 0 w 327"/>
                <a:gd name="T1" fmla="*/ 2147483647 h 110"/>
                <a:gd name="T2" fmla="*/ 2147483647 w 327"/>
                <a:gd name="T3" fmla="*/ 2147483647 h 110"/>
                <a:gd name="T4" fmla="*/ 2147483647 w 327"/>
                <a:gd name="T5" fmla="*/ 2147483647 h 110"/>
                <a:gd name="T6" fmla="*/ 2147483647 w 327"/>
                <a:gd name="T7" fmla="*/ 0 h 110"/>
                <a:gd name="T8" fmla="*/ 2147483647 w 327"/>
                <a:gd name="T9" fmla="*/ 2147483647 h 110"/>
                <a:gd name="T10" fmla="*/ 2147483647 w 327"/>
                <a:gd name="T11" fmla="*/ 2147483647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7" name="Freeform 43"/>
            <p:cNvSpPr>
              <a:spLocks/>
            </p:cNvSpPr>
            <p:nvPr/>
          </p:nvSpPr>
          <p:spPr bwMode="auto">
            <a:xfrm>
              <a:off x="1530453" y="4394799"/>
              <a:ext cx="116515" cy="102104"/>
            </a:xfrm>
            <a:custGeom>
              <a:avLst/>
              <a:gdLst>
                <a:gd name="T0" fmla="*/ 2147483647 w 150"/>
                <a:gd name="T1" fmla="*/ 2147483647 h 119"/>
                <a:gd name="T2" fmla="*/ 2147483647 w 150"/>
                <a:gd name="T3" fmla="*/ 2147483647 h 119"/>
                <a:gd name="T4" fmla="*/ 2147483647 w 150"/>
                <a:gd name="T5" fmla="*/ 2147483647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8" name="Freeform 44"/>
            <p:cNvSpPr>
              <a:spLocks/>
            </p:cNvSpPr>
            <p:nvPr/>
          </p:nvSpPr>
          <p:spPr bwMode="auto">
            <a:xfrm>
              <a:off x="1646968" y="4496903"/>
              <a:ext cx="135409" cy="53739"/>
            </a:xfrm>
            <a:custGeom>
              <a:avLst/>
              <a:gdLst>
                <a:gd name="T0" fmla="*/ 0 w 180"/>
                <a:gd name="T1" fmla="*/ 0 h 61"/>
                <a:gd name="T2" fmla="*/ 2147483647 w 180"/>
                <a:gd name="T3" fmla="*/ 2147483647 h 61"/>
                <a:gd name="T4" fmla="*/ 2147483647 w 180"/>
                <a:gd name="T5" fmla="*/ 2147483647 h 61"/>
                <a:gd name="T6" fmla="*/ 2147483647 w 180"/>
                <a:gd name="T7" fmla="*/ 2147483647 h 61"/>
                <a:gd name="T8" fmla="*/ 2147483647 w 180"/>
                <a:gd name="T9" fmla="*/ 2147483647 h 61"/>
                <a:gd name="T10" fmla="*/ 2147483647 w 180"/>
                <a:gd name="T11" fmla="*/ 2147483647 h 61"/>
                <a:gd name="T12" fmla="*/ 2147483647 w 180"/>
                <a:gd name="T13" fmla="*/ 2147483647 h 61"/>
                <a:gd name="T14" fmla="*/ 2147483647 w 180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9" name="Freeform 45"/>
            <p:cNvSpPr>
              <a:spLocks/>
            </p:cNvSpPr>
            <p:nvPr/>
          </p:nvSpPr>
          <p:spPr bwMode="auto">
            <a:xfrm>
              <a:off x="1346234" y="4133271"/>
              <a:ext cx="102344" cy="283023"/>
            </a:xfrm>
            <a:custGeom>
              <a:avLst/>
              <a:gdLst>
                <a:gd name="T0" fmla="*/ 2147483647 w 140"/>
                <a:gd name="T1" fmla="*/ 0 h 327"/>
                <a:gd name="T2" fmla="*/ 2147483647 w 140"/>
                <a:gd name="T3" fmla="*/ 2147483647 h 327"/>
                <a:gd name="T4" fmla="*/ 2147483647 w 140"/>
                <a:gd name="T5" fmla="*/ 2147483647 h 327"/>
                <a:gd name="T6" fmla="*/ 2147483647 w 140"/>
                <a:gd name="T7" fmla="*/ 2147483647 h 327"/>
                <a:gd name="T8" fmla="*/ 2147483647 w 140"/>
                <a:gd name="T9" fmla="*/ 2147483647 h 327"/>
                <a:gd name="T10" fmla="*/ 2147483647 w 140"/>
                <a:gd name="T11" fmla="*/ 2147483647 h 327"/>
                <a:gd name="T12" fmla="*/ 0 w 140"/>
                <a:gd name="T13" fmla="*/ 2147483647 h 327"/>
                <a:gd name="T14" fmla="*/ 2147483647 w 140"/>
                <a:gd name="T15" fmla="*/ 2147483647 h 327"/>
                <a:gd name="T16" fmla="*/ 2147483647 w 140"/>
                <a:gd name="T17" fmla="*/ 2147483647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0" name="Freeform 46"/>
            <p:cNvSpPr>
              <a:spLocks/>
            </p:cNvSpPr>
            <p:nvPr/>
          </p:nvSpPr>
          <p:spPr bwMode="auto">
            <a:xfrm>
              <a:off x="1432832" y="4303444"/>
              <a:ext cx="18894" cy="112850"/>
            </a:xfrm>
            <a:custGeom>
              <a:avLst/>
              <a:gdLst>
                <a:gd name="T0" fmla="*/ 0 w 31"/>
                <a:gd name="T1" fmla="*/ 2147483647 h 131"/>
                <a:gd name="T2" fmla="*/ 2147483647 w 31"/>
                <a:gd name="T3" fmla="*/ 2147483647 h 131"/>
                <a:gd name="T4" fmla="*/ 2147483647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1" name="Freeform 47"/>
            <p:cNvSpPr>
              <a:spLocks/>
            </p:cNvSpPr>
            <p:nvPr/>
          </p:nvSpPr>
          <p:spPr bwMode="auto">
            <a:xfrm>
              <a:off x="1432832" y="4416294"/>
              <a:ext cx="58258" cy="23287"/>
            </a:xfrm>
            <a:custGeom>
              <a:avLst/>
              <a:gdLst>
                <a:gd name="T0" fmla="*/ 0 w 81"/>
                <a:gd name="T1" fmla="*/ 0 h 26"/>
                <a:gd name="T2" fmla="*/ 2147483647 w 81"/>
                <a:gd name="T3" fmla="*/ 0 h 26"/>
                <a:gd name="T4" fmla="*/ 2147483647 w 81"/>
                <a:gd name="T5" fmla="*/ 0 h 26"/>
                <a:gd name="T6" fmla="*/ 2147483647 w 81"/>
                <a:gd name="T7" fmla="*/ 0 h 26"/>
                <a:gd name="T8" fmla="*/ 2147483647 w 81"/>
                <a:gd name="T9" fmla="*/ 0 h 26"/>
                <a:gd name="T10" fmla="*/ 2147483647 w 81"/>
                <a:gd name="T11" fmla="*/ 0 h 26"/>
                <a:gd name="T12" fmla="*/ 2147483647 w 81"/>
                <a:gd name="T13" fmla="*/ 2147483647 h 26"/>
                <a:gd name="T14" fmla="*/ 2147483647 w 81"/>
                <a:gd name="T15" fmla="*/ 2147483647 h 26"/>
                <a:gd name="T16" fmla="*/ 2147483647 w 81"/>
                <a:gd name="T17" fmla="*/ 2147483647 h 26"/>
                <a:gd name="T18" fmla="*/ 2147483647 w 81"/>
                <a:gd name="T19" fmla="*/ 2147483647 h 26"/>
                <a:gd name="T20" fmla="*/ 2147483647 w 81"/>
                <a:gd name="T21" fmla="*/ 2147483647 h 26"/>
                <a:gd name="T22" fmla="*/ 2147483647 w 81"/>
                <a:gd name="T23" fmla="*/ 2147483647 h 26"/>
                <a:gd name="T24" fmla="*/ 2147483647 w 81"/>
                <a:gd name="T25" fmla="*/ 2147483647 h 26"/>
                <a:gd name="T26" fmla="*/ 2147483647 w 81"/>
                <a:gd name="T27" fmla="*/ 2147483647 h 26"/>
                <a:gd name="T28" fmla="*/ 2147483647 w 81"/>
                <a:gd name="T29" fmla="*/ 2147483647 h 26"/>
                <a:gd name="T30" fmla="*/ 2147483647 w 81"/>
                <a:gd name="T31" fmla="*/ 2147483647 h 26"/>
                <a:gd name="T32" fmla="*/ 2147483647 w 81"/>
                <a:gd name="T33" fmla="*/ 2147483647 h 26"/>
                <a:gd name="T34" fmla="*/ 2147483647 w 81"/>
                <a:gd name="T35" fmla="*/ 2147483647 h 26"/>
                <a:gd name="T36" fmla="*/ 2147483647 w 81"/>
                <a:gd name="T37" fmla="*/ 2147483647 h 26"/>
                <a:gd name="T38" fmla="*/ 2147483647 w 81"/>
                <a:gd name="T39" fmla="*/ 2147483647 h 26"/>
                <a:gd name="T40" fmla="*/ 2147483647 w 81"/>
                <a:gd name="T41" fmla="*/ 2147483647 h 26"/>
                <a:gd name="T42" fmla="*/ 2147483647 w 81"/>
                <a:gd name="T43" fmla="*/ 2147483647 h 26"/>
                <a:gd name="T44" fmla="*/ 2147483647 w 81"/>
                <a:gd name="T45" fmla="*/ 2147483647 h 26"/>
                <a:gd name="T46" fmla="*/ 2147483647 w 81"/>
                <a:gd name="T47" fmla="*/ 2147483647 h 26"/>
                <a:gd name="T48" fmla="*/ 2147483647 w 81"/>
                <a:gd name="T49" fmla="*/ 2147483647 h 26"/>
                <a:gd name="T50" fmla="*/ 2147483647 w 81"/>
                <a:gd name="T51" fmla="*/ 2147483647 h 26"/>
                <a:gd name="T52" fmla="*/ 2147483647 w 81"/>
                <a:gd name="T53" fmla="*/ 2147483647 h 26"/>
                <a:gd name="T54" fmla="*/ 2147483647 w 81"/>
                <a:gd name="T55" fmla="*/ 2147483647 h 26"/>
                <a:gd name="T56" fmla="*/ 2147483647 w 81"/>
                <a:gd name="T57" fmla="*/ 2147483647 h 26"/>
                <a:gd name="T58" fmla="*/ 2147483647 w 81"/>
                <a:gd name="T59" fmla="*/ 2147483647 h 26"/>
                <a:gd name="T60" fmla="*/ 2147483647 w 81"/>
                <a:gd name="T61" fmla="*/ 2147483647 h 26"/>
                <a:gd name="T62" fmla="*/ 2147483647 w 81"/>
                <a:gd name="T63" fmla="*/ 2147483647 h 26"/>
                <a:gd name="T64" fmla="*/ 2147483647 w 81"/>
                <a:gd name="T65" fmla="*/ 2147483647 h 26"/>
                <a:gd name="T66" fmla="*/ 2147483647 w 81"/>
                <a:gd name="T67" fmla="*/ 2147483647 h 26"/>
                <a:gd name="T68" fmla="*/ 2147483647 w 81"/>
                <a:gd name="T69" fmla="*/ 2147483647 h 26"/>
                <a:gd name="T70" fmla="*/ 2147483647 w 81"/>
                <a:gd name="T71" fmla="*/ 2147483647 h 26"/>
                <a:gd name="T72" fmla="*/ 2147483647 w 81"/>
                <a:gd name="T73" fmla="*/ 2147483647 h 26"/>
                <a:gd name="T74" fmla="*/ 2147483647 w 81"/>
                <a:gd name="T75" fmla="*/ 2147483647 h 26"/>
                <a:gd name="T76" fmla="*/ 2147483647 w 81"/>
                <a:gd name="T77" fmla="*/ 2147483647 h 26"/>
                <a:gd name="T78" fmla="*/ 2147483647 w 81"/>
                <a:gd name="T79" fmla="*/ 2147483647 h 26"/>
                <a:gd name="T80" fmla="*/ 2147483647 w 81"/>
                <a:gd name="T81" fmla="*/ 2147483647 h 26"/>
                <a:gd name="T82" fmla="*/ 2147483647 w 81"/>
                <a:gd name="T83" fmla="*/ 2147483647 h 26"/>
                <a:gd name="T84" fmla="*/ 2147483647 w 81"/>
                <a:gd name="T85" fmla="*/ 2147483647 h 26"/>
                <a:gd name="T86" fmla="*/ 2147483647 w 81"/>
                <a:gd name="T87" fmla="*/ 2147483647 h 26"/>
                <a:gd name="T88" fmla="*/ 2147483647 w 81"/>
                <a:gd name="T89" fmla="*/ 2147483647 h 26"/>
                <a:gd name="T90" fmla="*/ 2147483647 w 81"/>
                <a:gd name="T91" fmla="*/ 2147483647 h 26"/>
                <a:gd name="T92" fmla="*/ 2147483647 w 81"/>
                <a:gd name="T93" fmla="*/ 2147483647 h 26"/>
                <a:gd name="T94" fmla="*/ 2147483647 w 81"/>
                <a:gd name="T95" fmla="*/ 2147483647 h 26"/>
                <a:gd name="T96" fmla="*/ 2147483647 w 81"/>
                <a:gd name="T97" fmla="*/ 2147483647 h 26"/>
                <a:gd name="T98" fmla="*/ 2147483647 w 81"/>
                <a:gd name="T99" fmla="*/ 2147483647 h 26"/>
                <a:gd name="T100" fmla="*/ 2147483647 w 81"/>
                <a:gd name="T101" fmla="*/ 2147483647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2" name="Freeform 48"/>
            <p:cNvSpPr>
              <a:spLocks/>
            </p:cNvSpPr>
            <p:nvPr/>
          </p:nvSpPr>
          <p:spPr bwMode="auto">
            <a:xfrm>
              <a:off x="1491090" y="4394799"/>
              <a:ext cx="39363" cy="44783"/>
            </a:xfrm>
            <a:custGeom>
              <a:avLst/>
              <a:gdLst>
                <a:gd name="T0" fmla="*/ 2147483647 w 57"/>
                <a:gd name="T1" fmla="*/ 0 h 51"/>
                <a:gd name="T2" fmla="*/ 2147483647 w 57"/>
                <a:gd name="T3" fmla="*/ 2147483647 h 51"/>
                <a:gd name="T4" fmla="*/ 0 w 57"/>
                <a:gd name="T5" fmla="*/ 2147483647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3" name="Freeform 49"/>
            <p:cNvSpPr>
              <a:spLocks/>
            </p:cNvSpPr>
            <p:nvPr/>
          </p:nvSpPr>
          <p:spPr bwMode="auto">
            <a:xfrm>
              <a:off x="1451727" y="4303444"/>
              <a:ext cx="89748" cy="91355"/>
            </a:xfrm>
            <a:custGeom>
              <a:avLst/>
              <a:gdLst>
                <a:gd name="T0" fmla="*/ 0 w 117"/>
                <a:gd name="T1" fmla="*/ 0 h 106"/>
                <a:gd name="T2" fmla="*/ 2147483647 w 117"/>
                <a:gd name="T3" fmla="*/ 2147483647 h 106"/>
                <a:gd name="T4" fmla="*/ 2147483647 w 117"/>
                <a:gd name="T5" fmla="*/ 2147483647 h 106"/>
                <a:gd name="T6" fmla="*/ 2147483647 w 117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4" name="Line 50"/>
            <p:cNvSpPr>
              <a:spLocks noChangeShapeType="1"/>
            </p:cNvSpPr>
            <p:nvPr/>
          </p:nvSpPr>
          <p:spPr bwMode="auto">
            <a:xfrm flipV="1">
              <a:off x="1472196" y="436076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5" name="Line 51"/>
            <p:cNvSpPr>
              <a:spLocks noChangeShapeType="1"/>
            </p:cNvSpPr>
            <p:nvPr/>
          </p:nvSpPr>
          <p:spPr bwMode="auto">
            <a:xfrm>
              <a:off x="1472196" y="436076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6" name="Line 52"/>
            <p:cNvSpPr>
              <a:spLocks noChangeShapeType="1"/>
            </p:cNvSpPr>
            <p:nvPr/>
          </p:nvSpPr>
          <p:spPr bwMode="auto">
            <a:xfrm>
              <a:off x="1478494" y="436076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7" name="Line 53"/>
            <p:cNvSpPr>
              <a:spLocks noChangeShapeType="1"/>
            </p:cNvSpPr>
            <p:nvPr/>
          </p:nvSpPr>
          <p:spPr bwMode="auto">
            <a:xfrm flipH="1">
              <a:off x="1472196" y="4366138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8" name="Line 54"/>
            <p:cNvSpPr>
              <a:spLocks noChangeShapeType="1"/>
            </p:cNvSpPr>
            <p:nvPr/>
          </p:nvSpPr>
          <p:spPr bwMode="auto">
            <a:xfrm flipV="1">
              <a:off x="999839" y="4444955"/>
              <a:ext cx="113366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9" name="Freeform 55"/>
            <p:cNvSpPr>
              <a:spLocks/>
            </p:cNvSpPr>
            <p:nvPr/>
          </p:nvSpPr>
          <p:spPr bwMode="auto">
            <a:xfrm>
              <a:off x="1113205" y="4102820"/>
              <a:ext cx="193666" cy="342135"/>
            </a:xfrm>
            <a:custGeom>
              <a:avLst/>
              <a:gdLst>
                <a:gd name="T0" fmla="*/ 2147483647 w 257"/>
                <a:gd name="T1" fmla="*/ 0 h 395"/>
                <a:gd name="T2" fmla="*/ 2147483647 w 257"/>
                <a:gd name="T3" fmla="*/ 2147483647 h 395"/>
                <a:gd name="T4" fmla="*/ 2147483647 w 257"/>
                <a:gd name="T5" fmla="*/ 2147483647 h 395"/>
                <a:gd name="T6" fmla="*/ 2147483647 w 257"/>
                <a:gd name="T7" fmla="*/ 2147483647 h 395"/>
                <a:gd name="T8" fmla="*/ 2147483647 w 257"/>
                <a:gd name="T9" fmla="*/ 2147483647 h 395"/>
                <a:gd name="T10" fmla="*/ 2147483647 w 257"/>
                <a:gd name="T11" fmla="*/ 2147483647 h 395"/>
                <a:gd name="T12" fmla="*/ 2147483647 w 257"/>
                <a:gd name="T13" fmla="*/ 2147483647 h 395"/>
                <a:gd name="T14" fmla="*/ 0 w 257"/>
                <a:gd name="T15" fmla="*/ 2147483647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0" name="Line 56"/>
            <p:cNvSpPr>
              <a:spLocks noChangeShapeType="1"/>
            </p:cNvSpPr>
            <p:nvPr/>
          </p:nvSpPr>
          <p:spPr bwMode="auto">
            <a:xfrm>
              <a:off x="1201378" y="430344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1" name="Freeform 57"/>
            <p:cNvSpPr>
              <a:spLocks/>
            </p:cNvSpPr>
            <p:nvPr/>
          </p:nvSpPr>
          <p:spPr bwMode="auto">
            <a:xfrm>
              <a:off x="957326" y="3882492"/>
              <a:ext cx="209412" cy="163007"/>
            </a:xfrm>
            <a:custGeom>
              <a:avLst/>
              <a:gdLst>
                <a:gd name="T0" fmla="*/ 2147483647 w 278"/>
                <a:gd name="T1" fmla="*/ 2147483647 h 191"/>
                <a:gd name="T2" fmla="*/ 2147483647 w 278"/>
                <a:gd name="T3" fmla="*/ 2147483647 h 191"/>
                <a:gd name="T4" fmla="*/ 2147483647 w 278"/>
                <a:gd name="T5" fmla="*/ 0 h 191"/>
                <a:gd name="T6" fmla="*/ 0 w 278"/>
                <a:gd name="T7" fmla="*/ 2147483647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2" name="Freeform 58"/>
            <p:cNvSpPr>
              <a:spLocks/>
            </p:cNvSpPr>
            <p:nvPr/>
          </p:nvSpPr>
          <p:spPr bwMode="auto">
            <a:xfrm>
              <a:off x="1166739" y="4045499"/>
              <a:ext cx="72428" cy="57321"/>
            </a:xfrm>
            <a:custGeom>
              <a:avLst/>
              <a:gdLst>
                <a:gd name="T0" fmla="*/ 0 w 100"/>
                <a:gd name="T1" fmla="*/ 0 h 64"/>
                <a:gd name="T2" fmla="*/ 2147483647 w 100"/>
                <a:gd name="T3" fmla="*/ 2147483647 h 64"/>
                <a:gd name="T4" fmla="*/ 2147483647 w 100"/>
                <a:gd name="T5" fmla="*/ 2147483647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3" name="Line 59"/>
            <p:cNvSpPr>
              <a:spLocks noChangeShapeType="1"/>
            </p:cNvSpPr>
            <p:nvPr/>
          </p:nvSpPr>
          <p:spPr bwMode="auto">
            <a:xfrm flipH="1">
              <a:off x="1179335" y="4600797"/>
              <a:ext cx="24720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4" name="Freeform 60"/>
            <p:cNvSpPr>
              <a:spLocks/>
            </p:cNvSpPr>
            <p:nvPr/>
          </p:nvSpPr>
          <p:spPr bwMode="auto">
            <a:xfrm>
              <a:off x="1113205" y="4444955"/>
              <a:ext cx="66130" cy="164798"/>
            </a:xfrm>
            <a:custGeom>
              <a:avLst/>
              <a:gdLst>
                <a:gd name="T0" fmla="*/ 2147483647 w 88"/>
                <a:gd name="T1" fmla="*/ 2147483647 h 192"/>
                <a:gd name="T2" fmla="*/ 2147483647 w 88"/>
                <a:gd name="T3" fmla="*/ 2147483647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5" name="Freeform 61"/>
            <p:cNvSpPr>
              <a:spLocks/>
            </p:cNvSpPr>
            <p:nvPr/>
          </p:nvSpPr>
          <p:spPr bwMode="auto">
            <a:xfrm>
              <a:off x="1050224" y="4609753"/>
              <a:ext cx="129111" cy="204206"/>
            </a:xfrm>
            <a:custGeom>
              <a:avLst/>
              <a:gdLst>
                <a:gd name="T0" fmla="*/ 0 w 174"/>
                <a:gd name="T1" fmla="*/ 2147483647 h 236"/>
                <a:gd name="T2" fmla="*/ 2147483647 w 174"/>
                <a:gd name="T3" fmla="*/ 2147483647 h 236"/>
                <a:gd name="T4" fmla="*/ 2147483647 w 174"/>
                <a:gd name="T5" fmla="*/ 2147483647 h 236"/>
                <a:gd name="T6" fmla="*/ 2147483647 w 174"/>
                <a:gd name="T7" fmla="*/ 2147483647 h 236"/>
                <a:gd name="T8" fmla="*/ 2147483647 w 174"/>
                <a:gd name="T9" fmla="*/ 2147483647 h 236"/>
                <a:gd name="T10" fmla="*/ 2147483647 w 174"/>
                <a:gd name="T11" fmla="*/ 2147483647 h 236"/>
                <a:gd name="T12" fmla="*/ 2147483647 w 174"/>
                <a:gd name="T13" fmla="*/ 2147483647 h 236"/>
                <a:gd name="T14" fmla="*/ 2147483647 w 174"/>
                <a:gd name="T15" fmla="*/ 2147483647 h 236"/>
                <a:gd name="T16" fmla="*/ 2147483647 w 174"/>
                <a:gd name="T17" fmla="*/ 2147483647 h 236"/>
                <a:gd name="T18" fmla="*/ 2147483647 w 174"/>
                <a:gd name="T19" fmla="*/ 2147483647 h 236"/>
                <a:gd name="T20" fmla="*/ 2147483647 w 174"/>
                <a:gd name="T21" fmla="*/ 2147483647 h 236"/>
                <a:gd name="T22" fmla="*/ 2147483647 w 174"/>
                <a:gd name="T23" fmla="*/ 2147483647 h 236"/>
                <a:gd name="T24" fmla="*/ 2147483647 w 174"/>
                <a:gd name="T25" fmla="*/ 2147483647 h 236"/>
                <a:gd name="T26" fmla="*/ 2147483647 w 174"/>
                <a:gd name="T27" fmla="*/ 2147483647 h 236"/>
                <a:gd name="T28" fmla="*/ 2147483647 w 174"/>
                <a:gd name="T29" fmla="*/ 2147483647 h 236"/>
                <a:gd name="T30" fmla="*/ 2147483647 w 174"/>
                <a:gd name="T31" fmla="*/ 2147483647 h 236"/>
                <a:gd name="T32" fmla="*/ 2147483647 w 174"/>
                <a:gd name="T33" fmla="*/ 2147483647 h 236"/>
                <a:gd name="T34" fmla="*/ 2147483647 w 174"/>
                <a:gd name="T35" fmla="*/ 2147483647 h 236"/>
                <a:gd name="T36" fmla="*/ 2147483647 w 174"/>
                <a:gd name="T37" fmla="*/ 2147483647 h 236"/>
                <a:gd name="T38" fmla="*/ 2147483647 w 174"/>
                <a:gd name="T39" fmla="*/ 2147483647 h 236"/>
                <a:gd name="T40" fmla="*/ 2147483647 w 174"/>
                <a:gd name="T41" fmla="*/ 2147483647 h 236"/>
                <a:gd name="T42" fmla="*/ 2147483647 w 174"/>
                <a:gd name="T43" fmla="*/ 2147483647 h 236"/>
                <a:gd name="T44" fmla="*/ 2147483647 w 174"/>
                <a:gd name="T45" fmla="*/ 2147483647 h 236"/>
                <a:gd name="T46" fmla="*/ 2147483647 w 174"/>
                <a:gd name="T47" fmla="*/ 2147483647 h 236"/>
                <a:gd name="T48" fmla="*/ 2147483647 w 174"/>
                <a:gd name="T49" fmla="*/ 2147483647 h 236"/>
                <a:gd name="T50" fmla="*/ 2147483647 w 174"/>
                <a:gd name="T51" fmla="*/ 2147483647 h 236"/>
                <a:gd name="T52" fmla="*/ 2147483647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6" name="Line 62"/>
            <p:cNvSpPr>
              <a:spLocks noChangeShapeType="1"/>
            </p:cNvSpPr>
            <p:nvPr/>
          </p:nvSpPr>
          <p:spPr bwMode="auto">
            <a:xfrm flipV="1">
              <a:off x="973072" y="4692152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7" name="Line 63"/>
            <p:cNvSpPr>
              <a:spLocks noChangeShapeType="1"/>
            </p:cNvSpPr>
            <p:nvPr/>
          </p:nvSpPr>
          <p:spPr bwMode="auto">
            <a:xfrm>
              <a:off x="973072" y="4692152"/>
              <a:ext cx="9447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8" name="Line 64"/>
            <p:cNvSpPr>
              <a:spLocks noChangeShapeType="1"/>
            </p:cNvSpPr>
            <p:nvPr/>
          </p:nvSpPr>
          <p:spPr bwMode="auto">
            <a:xfrm>
              <a:off x="982519" y="469215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9" name="Line 65"/>
            <p:cNvSpPr>
              <a:spLocks noChangeShapeType="1"/>
            </p:cNvSpPr>
            <p:nvPr/>
          </p:nvSpPr>
          <p:spPr bwMode="auto">
            <a:xfrm flipH="1">
              <a:off x="973072" y="4702900"/>
              <a:ext cx="9447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0" name="Line 66"/>
            <p:cNvSpPr>
              <a:spLocks noChangeShapeType="1"/>
            </p:cNvSpPr>
            <p:nvPr/>
          </p:nvSpPr>
          <p:spPr bwMode="auto">
            <a:xfrm flipH="1" flipV="1">
              <a:off x="1426534" y="4600797"/>
              <a:ext cx="44087" cy="11643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1" name="Freeform 67"/>
            <p:cNvSpPr>
              <a:spLocks/>
            </p:cNvSpPr>
            <p:nvPr/>
          </p:nvSpPr>
          <p:spPr bwMode="auto">
            <a:xfrm>
              <a:off x="1412364" y="4717230"/>
              <a:ext cx="58257" cy="240032"/>
            </a:xfrm>
            <a:custGeom>
              <a:avLst/>
              <a:gdLst>
                <a:gd name="T0" fmla="*/ 2147483647 w 75"/>
                <a:gd name="T1" fmla="*/ 0 h 278"/>
                <a:gd name="T2" fmla="*/ 2147483647 w 75"/>
                <a:gd name="T3" fmla="*/ 2147483647 h 278"/>
                <a:gd name="T4" fmla="*/ 2147483647 w 75"/>
                <a:gd name="T5" fmla="*/ 2147483647 h 278"/>
                <a:gd name="T6" fmla="*/ 2147483647 w 75"/>
                <a:gd name="T7" fmla="*/ 2147483647 h 278"/>
                <a:gd name="T8" fmla="*/ 2147483647 w 75"/>
                <a:gd name="T9" fmla="*/ 2147483647 h 278"/>
                <a:gd name="T10" fmla="*/ 2147483647 w 75"/>
                <a:gd name="T11" fmla="*/ 2147483647 h 278"/>
                <a:gd name="T12" fmla="*/ 2147483647 w 75"/>
                <a:gd name="T13" fmla="*/ 2147483647 h 278"/>
                <a:gd name="T14" fmla="*/ 2147483647 w 75"/>
                <a:gd name="T15" fmla="*/ 2147483647 h 278"/>
                <a:gd name="T16" fmla="*/ 0 w 75"/>
                <a:gd name="T17" fmla="*/ 2147483647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52" name="Line 68"/>
            <p:cNvSpPr>
              <a:spLocks noChangeShapeType="1"/>
            </p:cNvSpPr>
            <p:nvPr/>
          </p:nvSpPr>
          <p:spPr bwMode="auto">
            <a:xfrm flipV="1">
              <a:off x="1363553" y="480321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3" name="Line 69"/>
            <p:cNvSpPr>
              <a:spLocks noChangeShapeType="1"/>
            </p:cNvSpPr>
            <p:nvPr/>
          </p:nvSpPr>
          <p:spPr bwMode="auto">
            <a:xfrm>
              <a:off x="1363553" y="4803212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4" name="Line 70"/>
            <p:cNvSpPr>
              <a:spLocks noChangeShapeType="1"/>
            </p:cNvSpPr>
            <p:nvPr/>
          </p:nvSpPr>
          <p:spPr bwMode="auto">
            <a:xfrm>
              <a:off x="1366702" y="480321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5" name="Line 71"/>
            <p:cNvSpPr>
              <a:spLocks noChangeShapeType="1"/>
            </p:cNvSpPr>
            <p:nvPr/>
          </p:nvSpPr>
          <p:spPr bwMode="auto">
            <a:xfrm flipH="1">
              <a:off x="1363553" y="481037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6" name="Line 72"/>
            <p:cNvSpPr>
              <a:spLocks noChangeShapeType="1"/>
            </p:cNvSpPr>
            <p:nvPr/>
          </p:nvSpPr>
          <p:spPr bwMode="auto">
            <a:xfrm flipV="1">
              <a:off x="1530453" y="4801421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7" name="Line 73"/>
            <p:cNvSpPr>
              <a:spLocks noChangeShapeType="1"/>
            </p:cNvSpPr>
            <p:nvPr/>
          </p:nvSpPr>
          <p:spPr bwMode="auto">
            <a:xfrm>
              <a:off x="1530453" y="4801421"/>
              <a:ext cx="787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8" name="Line 74"/>
            <p:cNvSpPr>
              <a:spLocks noChangeShapeType="1"/>
            </p:cNvSpPr>
            <p:nvPr/>
          </p:nvSpPr>
          <p:spPr bwMode="auto">
            <a:xfrm>
              <a:off x="1538326" y="4801421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9" name="Line 75"/>
            <p:cNvSpPr>
              <a:spLocks noChangeShapeType="1"/>
            </p:cNvSpPr>
            <p:nvPr/>
          </p:nvSpPr>
          <p:spPr bwMode="auto">
            <a:xfrm flipH="1">
              <a:off x="1530453" y="4808586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0" name="Line 76"/>
            <p:cNvSpPr>
              <a:spLocks noChangeShapeType="1"/>
            </p:cNvSpPr>
            <p:nvPr/>
          </p:nvSpPr>
          <p:spPr bwMode="auto">
            <a:xfrm flipV="1">
              <a:off x="1363553" y="438942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1" name="Line 77"/>
            <p:cNvSpPr>
              <a:spLocks noChangeShapeType="1"/>
            </p:cNvSpPr>
            <p:nvPr/>
          </p:nvSpPr>
          <p:spPr bwMode="auto">
            <a:xfrm>
              <a:off x="1363553" y="4389426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2" name="Line 78"/>
            <p:cNvSpPr>
              <a:spLocks noChangeShapeType="1"/>
            </p:cNvSpPr>
            <p:nvPr/>
          </p:nvSpPr>
          <p:spPr bwMode="auto">
            <a:xfrm>
              <a:off x="1366702" y="438942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3" name="Line 79"/>
            <p:cNvSpPr>
              <a:spLocks noChangeShapeType="1"/>
            </p:cNvSpPr>
            <p:nvPr/>
          </p:nvSpPr>
          <p:spPr bwMode="auto">
            <a:xfrm flipH="1">
              <a:off x="1363553" y="4398381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4" name="Freeform 80"/>
            <p:cNvSpPr>
              <a:spLocks/>
            </p:cNvSpPr>
            <p:nvPr/>
          </p:nvSpPr>
          <p:spPr bwMode="auto">
            <a:xfrm>
              <a:off x="1426534" y="4439582"/>
              <a:ext cx="64556" cy="161216"/>
            </a:xfrm>
            <a:custGeom>
              <a:avLst/>
              <a:gdLst>
                <a:gd name="T0" fmla="*/ 2147483647 w 88"/>
                <a:gd name="T1" fmla="*/ 0 h 187"/>
                <a:gd name="T2" fmla="*/ 2147483647 w 88"/>
                <a:gd name="T3" fmla="*/ 2147483647 h 187"/>
                <a:gd name="T4" fmla="*/ 2147483647 w 88"/>
                <a:gd name="T5" fmla="*/ 2147483647 h 187"/>
                <a:gd name="T6" fmla="*/ 2147483647 w 88"/>
                <a:gd name="T7" fmla="*/ 2147483647 h 187"/>
                <a:gd name="T8" fmla="*/ 0 w 88"/>
                <a:gd name="T9" fmla="*/ 2147483647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65" name="Line 81"/>
            <p:cNvSpPr>
              <a:spLocks noChangeShapeType="1"/>
            </p:cNvSpPr>
            <p:nvPr/>
          </p:nvSpPr>
          <p:spPr bwMode="auto">
            <a:xfrm flipV="1">
              <a:off x="1530453" y="4554224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6" name="Line 82"/>
            <p:cNvSpPr>
              <a:spLocks noChangeShapeType="1"/>
            </p:cNvSpPr>
            <p:nvPr/>
          </p:nvSpPr>
          <p:spPr bwMode="auto">
            <a:xfrm>
              <a:off x="1530453" y="4554224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7" name="Line 83"/>
            <p:cNvSpPr>
              <a:spLocks noChangeShapeType="1"/>
            </p:cNvSpPr>
            <p:nvPr/>
          </p:nvSpPr>
          <p:spPr bwMode="auto">
            <a:xfrm>
              <a:off x="1536751" y="4554224"/>
              <a:ext cx="1575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8" name="Line 84"/>
            <p:cNvSpPr>
              <a:spLocks noChangeShapeType="1"/>
            </p:cNvSpPr>
            <p:nvPr/>
          </p:nvSpPr>
          <p:spPr bwMode="auto">
            <a:xfrm flipH="1">
              <a:off x="1530453" y="4557806"/>
              <a:ext cx="6298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9" name="Freeform 85"/>
            <p:cNvSpPr>
              <a:spLocks/>
            </p:cNvSpPr>
            <p:nvPr/>
          </p:nvSpPr>
          <p:spPr bwMode="auto">
            <a:xfrm>
              <a:off x="996690" y="4102820"/>
              <a:ext cx="242477" cy="166589"/>
            </a:xfrm>
            <a:custGeom>
              <a:avLst/>
              <a:gdLst>
                <a:gd name="T0" fmla="*/ 2147483647 w 325"/>
                <a:gd name="T1" fmla="*/ 0 h 192"/>
                <a:gd name="T2" fmla="*/ 2147483647 w 325"/>
                <a:gd name="T3" fmla="*/ 2147483647 h 192"/>
                <a:gd name="T4" fmla="*/ 2147483647 w 325"/>
                <a:gd name="T5" fmla="*/ 2147483647 h 192"/>
                <a:gd name="T6" fmla="*/ 2147483647 w 325"/>
                <a:gd name="T7" fmla="*/ 2147483647 h 192"/>
                <a:gd name="T8" fmla="*/ 2147483647 w 325"/>
                <a:gd name="T9" fmla="*/ 2147483647 h 192"/>
                <a:gd name="T10" fmla="*/ 2147483647 w 325"/>
                <a:gd name="T11" fmla="*/ 2147483647 h 192"/>
                <a:gd name="T12" fmla="*/ 2147483647 w 325"/>
                <a:gd name="T13" fmla="*/ 2147483647 h 192"/>
                <a:gd name="T14" fmla="*/ 2147483647 w 325"/>
                <a:gd name="T15" fmla="*/ 2147483647 h 192"/>
                <a:gd name="T16" fmla="*/ 2147483647 w 325"/>
                <a:gd name="T17" fmla="*/ 2147483647 h 192"/>
                <a:gd name="T18" fmla="*/ 2147483647 w 325"/>
                <a:gd name="T19" fmla="*/ 2147483647 h 192"/>
                <a:gd name="T20" fmla="*/ 2147483647 w 325"/>
                <a:gd name="T21" fmla="*/ 2147483647 h 192"/>
                <a:gd name="T22" fmla="*/ 2147483647 w 325"/>
                <a:gd name="T23" fmla="*/ 2147483647 h 192"/>
                <a:gd name="T24" fmla="*/ 2147483647 w 325"/>
                <a:gd name="T25" fmla="*/ 2147483647 h 192"/>
                <a:gd name="T26" fmla="*/ 2147483647 w 325"/>
                <a:gd name="T27" fmla="*/ 2147483647 h 192"/>
                <a:gd name="T28" fmla="*/ 2147483647 w 325"/>
                <a:gd name="T29" fmla="*/ 2147483647 h 192"/>
                <a:gd name="T30" fmla="*/ 2147483647 w 325"/>
                <a:gd name="T31" fmla="*/ 2147483647 h 192"/>
                <a:gd name="T32" fmla="*/ 2147483647 w 325"/>
                <a:gd name="T33" fmla="*/ 2147483647 h 192"/>
                <a:gd name="T34" fmla="*/ 0 w 325"/>
                <a:gd name="T35" fmla="*/ 2147483647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70" name="Freeform 86"/>
            <p:cNvSpPr>
              <a:spLocks/>
            </p:cNvSpPr>
            <p:nvPr/>
          </p:nvSpPr>
          <p:spPr bwMode="auto">
            <a:xfrm>
              <a:off x="1166739" y="3898614"/>
              <a:ext cx="166899" cy="146885"/>
            </a:xfrm>
            <a:custGeom>
              <a:avLst/>
              <a:gdLst>
                <a:gd name="T0" fmla="*/ 0 w 222"/>
                <a:gd name="T1" fmla="*/ 2147483647 h 172"/>
                <a:gd name="T2" fmla="*/ 2147483647 w 222"/>
                <a:gd name="T3" fmla="*/ 2147483647 h 172"/>
                <a:gd name="T4" fmla="*/ 2147483647 w 222"/>
                <a:gd name="T5" fmla="*/ 2147483647 h 172"/>
                <a:gd name="T6" fmla="*/ 2147483647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71" name="Line 87"/>
            <p:cNvSpPr>
              <a:spLocks noChangeShapeType="1"/>
            </p:cNvSpPr>
            <p:nvPr/>
          </p:nvSpPr>
          <p:spPr bwMode="auto">
            <a:xfrm flipV="1">
              <a:off x="1195080" y="430344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2" name="Line 88"/>
            <p:cNvSpPr>
              <a:spLocks noChangeShapeType="1"/>
            </p:cNvSpPr>
            <p:nvPr/>
          </p:nvSpPr>
          <p:spPr bwMode="auto">
            <a:xfrm>
              <a:off x="1195080" y="4303444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3" name="Line 89"/>
            <p:cNvSpPr>
              <a:spLocks noChangeShapeType="1"/>
            </p:cNvSpPr>
            <p:nvPr/>
          </p:nvSpPr>
          <p:spPr bwMode="auto">
            <a:xfrm flipH="1">
              <a:off x="1195080" y="431240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4" name="Line 90"/>
            <p:cNvSpPr>
              <a:spLocks noChangeShapeType="1"/>
            </p:cNvSpPr>
            <p:nvPr/>
          </p:nvSpPr>
          <p:spPr bwMode="auto">
            <a:xfrm flipV="1">
              <a:off x="1150993" y="4167306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5" name="Line 91"/>
            <p:cNvSpPr>
              <a:spLocks noChangeShapeType="1"/>
            </p:cNvSpPr>
            <p:nvPr/>
          </p:nvSpPr>
          <p:spPr bwMode="auto">
            <a:xfrm>
              <a:off x="1150993" y="4167306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6" name="Line 92"/>
            <p:cNvSpPr>
              <a:spLocks noChangeShapeType="1"/>
            </p:cNvSpPr>
            <p:nvPr/>
          </p:nvSpPr>
          <p:spPr bwMode="auto">
            <a:xfrm>
              <a:off x="1155716" y="4167306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7" name="Line 93"/>
            <p:cNvSpPr>
              <a:spLocks noChangeShapeType="1"/>
            </p:cNvSpPr>
            <p:nvPr/>
          </p:nvSpPr>
          <p:spPr bwMode="auto">
            <a:xfrm flipH="1">
              <a:off x="1150993" y="4170889"/>
              <a:ext cx="472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8" name="Line 94"/>
            <p:cNvSpPr>
              <a:spLocks noChangeShapeType="1"/>
            </p:cNvSpPr>
            <p:nvPr/>
          </p:nvSpPr>
          <p:spPr bwMode="auto">
            <a:xfrm flipV="1">
              <a:off x="1217123" y="3796510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9" name="Line 95"/>
            <p:cNvSpPr>
              <a:spLocks noChangeShapeType="1"/>
            </p:cNvSpPr>
            <p:nvPr/>
          </p:nvSpPr>
          <p:spPr bwMode="auto">
            <a:xfrm>
              <a:off x="1217123" y="3796510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0" name="Line 96"/>
            <p:cNvSpPr>
              <a:spLocks noChangeShapeType="1"/>
            </p:cNvSpPr>
            <p:nvPr/>
          </p:nvSpPr>
          <p:spPr bwMode="auto">
            <a:xfrm>
              <a:off x="1223421" y="3796510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1" name="Line 97"/>
            <p:cNvSpPr>
              <a:spLocks noChangeShapeType="1"/>
            </p:cNvSpPr>
            <p:nvPr/>
          </p:nvSpPr>
          <p:spPr bwMode="auto">
            <a:xfrm flipH="1">
              <a:off x="1217123" y="380367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2" name="Line 98"/>
            <p:cNvSpPr>
              <a:spLocks noChangeShapeType="1"/>
            </p:cNvSpPr>
            <p:nvPr/>
          </p:nvSpPr>
          <p:spPr bwMode="auto">
            <a:xfrm>
              <a:off x="1448578" y="4133271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3" name="Freeform 99"/>
            <p:cNvSpPr>
              <a:spLocks/>
            </p:cNvSpPr>
            <p:nvPr/>
          </p:nvSpPr>
          <p:spPr bwMode="auto">
            <a:xfrm>
              <a:off x="1448578" y="4122524"/>
              <a:ext cx="47236" cy="82399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2147483647 w 61"/>
                <a:gd name="T7" fmla="*/ 0 h 92"/>
                <a:gd name="T8" fmla="*/ 0 w 61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84" name="Line 100"/>
            <p:cNvSpPr>
              <a:spLocks noChangeShapeType="1"/>
            </p:cNvSpPr>
            <p:nvPr/>
          </p:nvSpPr>
          <p:spPr bwMode="auto">
            <a:xfrm flipH="1">
              <a:off x="1451727" y="4204923"/>
              <a:ext cx="44087" cy="9852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5" name="Line 101"/>
            <p:cNvSpPr>
              <a:spLocks noChangeShapeType="1"/>
            </p:cNvSpPr>
            <p:nvPr/>
          </p:nvSpPr>
          <p:spPr bwMode="auto">
            <a:xfrm flipV="1">
              <a:off x="1568241" y="4108193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6" name="Line 102"/>
            <p:cNvSpPr>
              <a:spLocks noChangeShapeType="1"/>
            </p:cNvSpPr>
            <p:nvPr/>
          </p:nvSpPr>
          <p:spPr bwMode="auto">
            <a:xfrm>
              <a:off x="1568241" y="4108193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7" name="Line 103"/>
            <p:cNvSpPr>
              <a:spLocks noChangeShapeType="1"/>
            </p:cNvSpPr>
            <p:nvPr/>
          </p:nvSpPr>
          <p:spPr bwMode="auto">
            <a:xfrm>
              <a:off x="1574540" y="4108193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8" name="Line 104"/>
            <p:cNvSpPr>
              <a:spLocks noChangeShapeType="1"/>
            </p:cNvSpPr>
            <p:nvPr/>
          </p:nvSpPr>
          <p:spPr bwMode="auto">
            <a:xfrm flipH="1">
              <a:off x="1568241" y="411715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9" name="Line 105"/>
            <p:cNvSpPr>
              <a:spLocks noChangeShapeType="1"/>
            </p:cNvSpPr>
            <p:nvPr/>
          </p:nvSpPr>
          <p:spPr bwMode="auto">
            <a:xfrm flipV="1">
              <a:off x="1420236" y="3905779"/>
              <a:ext cx="472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0" name="Line 106"/>
            <p:cNvSpPr>
              <a:spLocks noChangeShapeType="1"/>
            </p:cNvSpPr>
            <p:nvPr/>
          </p:nvSpPr>
          <p:spPr bwMode="auto">
            <a:xfrm>
              <a:off x="1420236" y="3905779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1" name="Line 107"/>
            <p:cNvSpPr>
              <a:spLocks noChangeShapeType="1"/>
            </p:cNvSpPr>
            <p:nvPr/>
          </p:nvSpPr>
          <p:spPr bwMode="auto">
            <a:xfrm>
              <a:off x="1431258" y="3905779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2" name="Line 108"/>
            <p:cNvSpPr>
              <a:spLocks noChangeShapeType="1"/>
            </p:cNvSpPr>
            <p:nvPr/>
          </p:nvSpPr>
          <p:spPr bwMode="auto">
            <a:xfrm flipH="1">
              <a:off x="1420236" y="3912944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3" name="Freeform 109"/>
            <p:cNvSpPr>
              <a:spLocks/>
            </p:cNvSpPr>
            <p:nvPr/>
          </p:nvSpPr>
          <p:spPr bwMode="auto">
            <a:xfrm>
              <a:off x="1968170" y="4226418"/>
              <a:ext cx="199965" cy="268693"/>
            </a:xfrm>
            <a:custGeom>
              <a:avLst/>
              <a:gdLst>
                <a:gd name="T0" fmla="*/ 0 w 267"/>
                <a:gd name="T1" fmla="*/ 2147483647 h 309"/>
                <a:gd name="T2" fmla="*/ 2147483647 w 267"/>
                <a:gd name="T3" fmla="*/ 2147483647 h 309"/>
                <a:gd name="T4" fmla="*/ 2147483647 w 267"/>
                <a:gd name="T5" fmla="*/ 2147483647 h 309"/>
                <a:gd name="T6" fmla="*/ 2147483647 w 267"/>
                <a:gd name="T7" fmla="*/ 2147483647 h 309"/>
                <a:gd name="T8" fmla="*/ 2147483647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4" name="Freeform 110"/>
            <p:cNvSpPr>
              <a:spLocks/>
            </p:cNvSpPr>
            <p:nvPr/>
          </p:nvSpPr>
          <p:spPr bwMode="auto">
            <a:xfrm>
              <a:off x="2163411" y="4029377"/>
              <a:ext cx="26767" cy="197041"/>
            </a:xfrm>
            <a:custGeom>
              <a:avLst/>
              <a:gdLst>
                <a:gd name="T0" fmla="*/ 2147483647 w 38"/>
                <a:gd name="T1" fmla="*/ 2147483647 h 231"/>
                <a:gd name="T2" fmla="*/ 2147483647 w 38"/>
                <a:gd name="T3" fmla="*/ 2147483647 h 231"/>
                <a:gd name="T4" fmla="*/ 2147483647 w 38"/>
                <a:gd name="T5" fmla="*/ 2147483647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5" name="Line 111"/>
            <p:cNvSpPr>
              <a:spLocks noChangeShapeType="1"/>
            </p:cNvSpPr>
            <p:nvPr/>
          </p:nvSpPr>
          <p:spPr bwMode="auto">
            <a:xfrm flipH="1" flipV="1">
              <a:off x="2144517" y="3975639"/>
              <a:ext cx="18894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6" name="Freeform 112"/>
            <p:cNvSpPr>
              <a:spLocks/>
            </p:cNvSpPr>
            <p:nvPr/>
          </p:nvSpPr>
          <p:spPr bwMode="auto">
            <a:xfrm>
              <a:off x="2136645" y="3767850"/>
              <a:ext cx="39363" cy="207789"/>
            </a:xfrm>
            <a:custGeom>
              <a:avLst/>
              <a:gdLst>
                <a:gd name="T0" fmla="*/ 2147483647 w 50"/>
                <a:gd name="T1" fmla="*/ 0 h 240"/>
                <a:gd name="T2" fmla="*/ 0 w 50"/>
                <a:gd name="T3" fmla="*/ 2147483647 h 240"/>
                <a:gd name="T4" fmla="*/ 2147483647 w 50"/>
                <a:gd name="T5" fmla="*/ 2147483647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7" name="Freeform 113"/>
            <p:cNvSpPr>
              <a:spLocks/>
            </p:cNvSpPr>
            <p:nvPr/>
          </p:nvSpPr>
          <p:spPr bwMode="auto">
            <a:xfrm>
              <a:off x="1846933" y="4258661"/>
              <a:ext cx="33064" cy="227494"/>
            </a:xfrm>
            <a:custGeom>
              <a:avLst/>
              <a:gdLst>
                <a:gd name="T0" fmla="*/ 2147483647 w 39"/>
                <a:gd name="T1" fmla="*/ 2147483647 h 267"/>
                <a:gd name="T2" fmla="*/ 0 w 39"/>
                <a:gd name="T3" fmla="*/ 2147483647 h 267"/>
                <a:gd name="T4" fmla="*/ 2147483647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8" name="Freeform 114"/>
            <p:cNvSpPr>
              <a:spLocks/>
            </p:cNvSpPr>
            <p:nvPr/>
          </p:nvSpPr>
          <p:spPr bwMode="auto">
            <a:xfrm>
              <a:off x="1646968" y="4260453"/>
              <a:ext cx="97620" cy="236449"/>
            </a:xfrm>
            <a:custGeom>
              <a:avLst/>
              <a:gdLst>
                <a:gd name="T0" fmla="*/ 0 w 134"/>
                <a:gd name="T1" fmla="*/ 2147483647 h 275"/>
                <a:gd name="T2" fmla="*/ 2147483647 w 134"/>
                <a:gd name="T3" fmla="*/ 2147483647 h 275"/>
                <a:gd name="T4" fmla="*/ 2147483647 w 134"/>
                <a:gd name="T5" fmla="*/ 2147483647 h 275"/>
                <a:gd name="T6" fmla="*/ 2147483647 w 134"/>
                <a:gd name="T7" fmla="*/ 2147483647 h 275"/>
                <a:gd name="T8" fmla="*/ 2147483647 w 134"/>
                <a:gd name="T9" fmla="*/ 2147483647 h 275"/>
                <a:gd name="T10" fmla="*/ 2147483647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9" name="Line 115"/>
            <p:cNvSpPr>
              <a:spLocks noChangeShapeType="1"/>
            </p:cNvSpPr>
            <p:nvPr/>
          </p:nvSpPr>
          <p:spPr bwMode="auto">
            <a:xfrm flipV="1">
              <a:off x="1747737" y="4258661"/>
              <a:ext cx="11179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0" name="Freeform 116"/>
            <p:cNvSpPr>
              <a:spLocks/>
            </p:cNvSpPr>
            <p:nvPr/>
          </p:nvSpPr>
          <p:spPr bwMode="auto">
            <a:xfrm>
              <a:off x="1859529" y="4029377"/>
              <a:ext cx="303882" cy="229284"/>
            </a:xfrm>
            <a:custGeom>
              <a:avLst/>
              <a:gdLst>
                <a:gd name="T0" fmla="*/ 0 w 405"/>
                <a:gd name="T1" fmla="*/ 2147483647 h 263"/>
                <a:gd name="T2" fmla="*/ 2147483647 w 405"/>
                <a:gd name="T3" fmla="*/ 2147483647 h 263"/>
                <a:gd name="T4" fmla="*/ 2147483647 w 405"/>
                <a:gd name="T5" fmla="*/ 2147483647 h 263"/>
                <a:gd name="T6" fmla="*/ 2147483647 w 405"/>
                <a:gd name="T7" fmla="*/ 2147483647 h 263"/>
                <a:gd name="T8" fmla="*/ 2147483647 w 405"/>
                <a:gd name="T9" fmla="*/ 2147483647 h 263"/>
                <a:gd name="T10" fmla="*/ 2147483647 w 405"/>
                <a:gd name="T11" fmla="*/ 2147483647 h 263"/>
                <a:gd name="T12" fmla="*/ 2147483647 w 405"/>
                <a:gd name="T13" fmla="*/ 2147483647 h 263"/>
                <a:gd name="T14" fmla="*/ 2147483647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1" name="Freeform 117"/>
            <p:cNvSpPr>
              <a:spLocks/>
            </p:cNvSpPr>
            <p:nvPr/>
          </p:nvSpPr>
          <p:spPr bwMode="auto">
            <a:xfrm>
              <a:off x="1919361" y="4495111"/>
              <a:ext cx="277116" cy="195250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2" name="Freeform 118"/>
            <p:cNvSpPr>
              <a:spLocks/>
            </p:cNvSpPr>
            <p:nvPr/>
          </p:nvSpPr>
          <p:spPr bwMode="auto">
            <a:xfrm>
              <a:off x="1828038" y="4550641"/>
              <a:ext cx="91322" cy="89564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3" name="Line 119"/>
            <p:cNvSpPr>
              <a:spLocks noChangeShapeType="1"/>
            </p:cNvSpPr>
            <p:nvPr/>
          </p:nvSpPr>
          <p:spPr bwMode="auto">
            <a:xfrm flipV="1">
              <a:off x="1670586" y="4944723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4" name="Line 120"/>
            <p:cNvSpPr>
              <a:spLocks noChangeShapeType="1"/>
            </p:cNvSpPr>
            <p:nvPr/>
          </p:nvSpPr>
          <p:spPr bwMode="auto">
            <a:xfrm>
              <a:off x="1670586" y="4944723"/>
              <a:ext cx="11021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5" name="Line 121"/>
            <p:cNvSpPr>
              <a:spLocks noChangeShapeType="1"/>
            </p:cNvSpPr>
            <p:nvPr/>
          </p:nvSpPr>
          <p:spPr bwMode="auto">
            <a:xfrm>
              <a:off x="1681607" y="4944723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6" name="Line 122"/>
            <p:cNvSpPr>
              <a:spLocks noChangeShapeType="1"/>
            </p:cNvSpPr>
            <p:nvPr/>
          </p:nvSpPr>
          <p:spPr bwMode="auto">
            <a:xfrm flipH="1">
              <a:off x="1670586" y="4951889"/>
              <a:ext cx="11021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7" name="Line 123"/>
            <p:cNvSpPr>
              <a:spLocks noChangeShapeType="1"/>
            </p:cNvSpPr>
            <p:nvPr/>
          </p:nvSpPr>
          <p:spPr bwMode="auto">
            <a:xfrm flipV="1">
              <a:off x="2168135" y="464916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8" name="Line 124"/>
            <p:cNvSpPr>
              <a:spLocks noChangeShapeType="1"/>
            </p:cNvSpPr>
            <p:nvPr/>
          </p:nvSpPr>
          <p:spPr bwMode="auto">
            <a:xfrm>
              <a:off x="2168135" y="464916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9" name="Line 125"/>
            <p:cNvSpPr>
              <a:spLocks noChangeShapeType="1"/>
            </p:cNvSpPr>
            <p:nvPr/>
          </p:nvSpPr>
          <p:spPr bwMode="auto">
            <a:xfrm>
              <a:off x="2176007" y="464916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0" name="Line 126"/>
            <p:cNvSpPr>
              <a:spLocks noChangeShapeType="1"/>
            </p:cNvSpPr>
            <p:nvPr/>
          </p:nvSpPr>
          <p:spPr bwMode="auto">
            <a:xfrm flipH="1">
              <a:off x="2168135" y="4659909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1" name="Line 127"/>
            <p:cNvSpPr>
              <a:spLocks noChangeShapeType="1"/>
            </p:cNvSpPr>
            <p:nvPr/>
          </p:nvSpPr>
          <p:spPr bwMode="auto">
            <a:xfrm flipV="1">
              <a:off x="2144517" y="464020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2" name="Line 128"/>
            <p:cNvSpPr>
              <a:spLocks noChangeShapeType="1"/>
            </p:cNvSpPr>
            <p:nvPr/>
          </p:nvSpPr>
          <p:spPr bwMode="auto">
            <a:xfrm>
              <a:off x="2144517" y="464020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3" name="Line 129"/>
            <p:cNvSpPr>
              <a:spLocks noChangeShapeType="1"/>
            </p:cNvSpPr>
            <p:nvPr/>
          </p:nvSpPr>
          <p:spPr bwMode="auto">
            <a:xfrm>
              <a:off x="2150815" y="4640205"/>
              <a:ext cx="1575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4" name="Line 130"/>
            <p:cNvSpPr>
              <a:spLocks noChangeShapeType="1"/>
            </p:cNvSpPr>
            <p:nvPr/>
          </p:nvSpPr>
          <p:spPr bwMode="auto">
            <a:xfrm flipH="1">
              <a:off x="2144517" y="464557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5" name="Freeform 131"/>
            <p:cNvSpPr>
              <a:spLocks/>
            </p:cNvSpPr>
            <p:nvPr/>
          </p:nvSpPr>
          <p:spPr bwMode="auto">
            <a:xfrm>
              <a:off x="1698927" y="3991761"/>
              <a:ext cx="96045" cy="209580"/>
            </a:xfrm>
            <a:custGeom>
              <a:avLst/>
              <a:gdLst>
                <a:gd name="T0" fmla="*/ 2147483647 w 130"/>
                <a:gd name="T1" fmla="*/ 2147483647 h 242"/>
                <a:gd name="T2" fmla="*/ 2147483647 w 130"/>
                <a:gd name="T3" fmla="*/ 2147483647 h 242"/>
                <a:gd name="T4" fmla="*/ 2147483647 w 130"/>
                <a:gd name="T5" fmla="*/ 2147483647 h 242"/>
                <a:gd name="T6" fmla="*/ 2147483647 w 130"/>
                <a:gd name="T7" fmla="*/ 2147483647 h 242"/>
                <a:gd name="T8" fmla="*/ 0 w 130"/>
                <a:gd name="T9" fmla="*/ 2147483647 h 242"/>
                <a:gd name="T10" fmla="*/ 2147483647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6" name="Line 132"/>
            <p:cNvSpPr>
              <a:spLocks noChangeShapeType="1"/>
            </p:cNvSpPr>
            <p:nvPr/>
          </p:nvSpPr>
          <p:spPr bwMode="auto">
            <a:xfrm flipV="1">
              <a:off x="1590285" y="4324939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7" name="Line 133"/>
            <p:cNvSpPr>
              <a:spLocks noChangeShapeType="1"/>
            </p:cNvSpPr>
            <p:nvPr/>
          </p:nvSpPr>
          <p:spPr bwMode="auto">
            <a:xfrm>
              <a:off x="1590285" y="432493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8" name="Line 134"/>
            <p:cNvSpPr>
              <a:spLocks noChangeShapeType="1"/>
            </p:cNvSpPr>
            <p:nvPr/>
          </p:nvSpPr>
          <p:spPr bwMode="auto">
            <a:xfrm>
              <a:off x="1596583" y="4324939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9" name="Line 135"/>
            <p:cNvSpPr>
              <a:spLocks noChangeShapeType="1"/>
            </p:cNvSpPr>
            <p:nvPr/>
          </p:nvSpPr>
          <p:spPr bwMode="auto">
            <a:xfrm flipH="1">
              <a:off x="1590285" y="433568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0" name="Line 136"/>
            <p:cNvSpPr>
              <a:spLocks noChangeShapeType="1"/>
            </p:cNvSpPr>
            <p:nvPr/>
          </p:nvSpPr>
          <p:spPr bwMode="auto">
            <a:xfrm flipV="1">
              <a:off x="1681607" y="4321357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1" name="Line 137"/>
            <p:cNvSpPr>
              <a:spLocks noChangeShapeType="1"/>
            </p:cNvSpPr>
            <p:nvPr/>
          </p:nvSpPr>
          <p:spPr bwMode="auto">
            <a:xfrm>
              <a:off x="1681607" y="432135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2" name="Line 138"/>
            <p:cNvSpPr>
              <a:spLocks noChangeShapeType="1"/>
            </p:cNvSpPr>
            <p:nvPr/>
          </p:nvSpPr>
          <p:spPr bwMode="auto">
            <a:xfrm>
              <a:off x="1684756" y="4321357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3" name="Line 139"/>
            <p:cNvSpPr>
              <a:spLocks noChangeShapeType="1"/>
            </p:cNvSpPr>
            <p:nvPr/>
          </p:nvSpPr>
          <p:spPr bwMode="auto">
            <a:xfrm flipH="1">
              <a:off x="1681607" y="432852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4" name="Line 140"/>
            <p:cNvSpPr>
              <a:spLocks noChangeShapeType="1"/>
            </p:cNvSpPr>
            <p:nvPr/>
          </p:nvSpPr>
          <p:spPr bwMode="auto">
            <a:xfrm flipV="1">
              <a:off x="1807569" y="3923692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5" name="Line 141"/>
            <p:cNvSpPr>
              <a:spLocks noChangeShapeType="1"/>
            </p:cNvSpPr>
            <p:nvPr/>
          </p:nvSpPr>
          <p:spPr bwMode="auto">
            <a:xfrm>
              <a:off x="1807569" y="39236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6" name="Line 142"/>
            <p:cNvSpPr>
              <a:spLocks noChangeShapeType="1"/>
            </p:cNvSpPr>
            <p:nvPr/>
          </p:nvSpPr>
          <p:spPr bwMode="auto">
            <a:xfrm>
              <a:off x="1813867" y="3923692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7" name="Line 143"/>
            <p:cNvSpPr>
              <a:spLocks noChangeShapeType="1"/>
            </p:cNvSpPr>
            <p:nvPr/>
          </p:nvSpPr>
          <p:spPr bwMode="auto">
            <a:xfrm flipH="1">
              <a:off x="1807569" y="3929065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8" name="Freeform 144"/>
            <p:cNvSpPr>
              <a:spLocks/>
            </p:cNvSpPr>
            <p:nvPr/>
          </p:nvSpPr>
          <p:spPr bwMode="auto">
            <a:xfrm>
              <a:off x="1369851" y="3531400"/>
              <a:ext cx="58258" cy="146885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9" name="Freeform 145"/>
            <p:cNvSpPr>
              <a:spLocks/>
            </p:cNvSpPr>
            <p:nvPr/>
          </p:nvSpPr>
          <p:spPr bwMode="auto">
            <a:xfrm>
              <a:off x="895921" y="3490201"/>
              <a:ext cx="473931" cy="87772"/>
            </a:xfrm>
            <a:custGeom>
              <a:avLst/>
              <a:gdLst>
                <a:gd name="T0" fmla="*/ 0 w 635"/>
                <a:gd name="T1" fmla="*/ 2147483647 h 101"/>
                <a:gd name="T2" fmla="*/ 2147483647 w 635"/>
                <a:gd name="T3" fmla="*/ 2147483647 h 101"/>
                <a:gd name="T4" fmla="*/ 2147483647 w 635"/>
                <a:gd name="T5" fmla="*/ 2147483647 h 101"/>
                <a:gd name="T6" fmla="*/ 2147483647 w 635"/>
                <a:gd name="T7" fmla="*/ 2147483647 h 101"/>
                <a:gd name="T8" fmla="*/ 2147483647 w 635"/>
                <a:gd name="T9" fmla="*/ 2147483647 h 101"/>
                <a:gd name="T10" fmla="*/ 2147483647 w 635"/>
                <a:gd name="T11" fmla="*/ 0 h 101"/>
                <a:gd name="T12" fmla="*/ 2147483647 w 635"/>
                <a:gd name="T13" fmla="*/ 214748364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0" name="Line 146"/>
            <p:cNvSpPr>
              <a:spLocks noChangeShapeType="1"/>
            </p:cNvSpPr>
            <p:nvPr/>
          </p:nvSpPr>
          <p:spPr bwMode="auto">
            <a:xfrm flipH="1" flipV="1">
              <a:off x="895921" y="3577974"/>
              <a:ext cx="15745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1" name="Line 147"/>
            <p:cNvSpPr>
              <a:spLocks noChangeShapeType="1"/>
            </p:cNvSpPr>
            <p:nvPr/>
          </p:nvSpPr>
          <p:spPr bwMode="auto">
            <a:xfrm flipV="1">
              <a:off x="895921" y="3330776"/>
              <a:ext cx="7872" cy="24719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2" name="Freeform 148"/>
            <p:cNvSpPr>
              <a:spLocks/>
            </p:cNvSpPr>
            <p:nvPr/>
          </p:nvSpPr>
          <p:spPr bwMode="auto">
            <a:xfrm>
              <a:off x="228323" y="3416758"/>
              <a:ext cx="480229" cy="91356"/>
            </a:xfrm>
            <a:custGeom>
              <a:avLst/>
              <a:gdLst>
                <a:gd name="T0" fmla="*/ 2147483647 w 643"/>
                <a:gd name="T1" fmla="*/ 2147483647 h 106"/>
                <a:gd name="T2" fmla="*/ 2147483647 w 643"/>
                <a:gd name="T3" fmla="*/ 2147483647 h 106"/>
                <a:gd name="T4" fmla="*/ 2147483647 w 643"/>
                <a:gd name="T5" fmla="*/ 2147483647 h 106"/>
                <a:gd name="T6" fmla="*/ 2147483647 w 643"/>
                <a:gd name="T7" fmla="*/ 2147483647 h 106"/>
                <a:gd name="T8" fmla="*/ 2147483647 w 643"/>
                <a:gd name="T9" fmla="*/ 2147483647 h 106"/>
                <a:gd name="T10" fmla="*/ 2147483647 w 643"/>
                <a:gd name="T11" fmla="*/ 2147483647 h 106"/>
                <a:gd name="T12" fmla="*/ 2147483647 w 643"/>
                <a:gd name="T13" fmla="*/ 2147483647 h 106"/>
                <a:gd name="T14" fmla="*/ 2147483647 w 643"/>
                <a:gd name="T15" fmla="*/ 2147483647 h 106"/>
                <a:gd name="T16" fmla="*/ 2147483647 w 643"/>
                <a:gd name="T17" fmla="*/ 2147483647 h 106"/>
                <a:gd name="T18" fmla="*/ 2147483647 w 643"/>
                <a:gd name="T19" fmla="*/ 2147483647 h 106"/>
                <a:gd name="T20" fmla="*/ 2147483647 w 643"/>
                <a:gd name="T21" fmla="*/ 2147483647 h 106"/>
                <a:gd name="T22" fmla="*/ 2147483647 w 643"/>
                <a:gd name="T23" fmla="*/ 2147483647 h 106"/>
                <a:gd name="T24" fmla="*/ 2147483647 w 643"/>
                <a:gd name="T25" fmla="*/ 2147483647 h 106"/>
                <a:gd name="T26" fmla="*/ 2147483647 w 643"/>
                <a:gd name="T27" fmla="*/ 2147483647 h 106"/>
                <a:gd name="T28" fmla="*/ 2147483647 w 643"/>
                <a:gd name="T29" fmla="*/ 2147483647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3" name="Freeform 149"/>
            <p:cNvSpPr>
              <a:spLocks/>
            </p:cNvSpPr>
            <p:nvPr/>
          </p:nvSpPr>
          <p:spPr bwMode="auto">
            <a:xfrm>
              <a:off x="708552" y="3330776"/>
              <a:ext cx="195241" cy="146885"/>
            </a:xfrm>
            <a:custGeom>
              <a:avLst/>
              <a:gdLst>
                <a:gd name="T0" fmla="*/ 0 w 263"/>
                <a:gd name="T1" fmla="*/ 2147483647 h 169"/>
                <a:gd name="T2" fmla="*/ 2147483647 w 263"/>
                <a:gd name="T3" fmla="*/ 2147483647 h 169"/>
                <a:gd name="T4" fmla="*/ 2147483647 w 263"/>
                <a:gd name="T5" fmla="*/ 2147483647 h 169"/>
                <a:gd name="T6" fmla="*/ 2147483647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4" name="Line 150"/>
            <p:cNvSpPr>
              <a:spLocks noChangeShapeType="1"/>
            </p:cNvSpPr>
            <p:nvPr/>
          </p:nvSpPr>
          <p:spPr bwMode="auto">
            <a:xfrm flipV="1">
              <a:off x="514886" y="3701573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5" name="Line 151"/>
            <p:cNvSpPr>
              <a:spLocks noChangeShapeType="1"/>
            </p:cNvSpPr>
            <p:nvPr/>
          </p:nvSpPr>
          <p:spPr bwMode="auto">
            <a:xfrm>
              <a:off x="514886" y="3701573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6" name="Line 152"/>
            <p:cNvSpPr>
              <a:spLocks noChangeShapeType="1"/>
            </p:cNvSpPr>
            <p:nvPr/>
          </p:nvSpPr>
          <p:spPr bwMode="auto">
            <a:xfrm>
              <a:off x="518035" y="3701573"/>
              <a:ext cx="3149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7" name="Line 153"/>
            <p:cNvSpPr>
              <a:spLocks noChangeShapeType="1"/>
            </p:cNvSpPr>
            <p:nvPr/>
          </p:nvSpPr>
          <p:spPr bwMode="auto">
            <a:xfrm flipH="1">
              <a:off x="514886" y="3712320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8" name="Line 154"/>
            <p:cNvSpPr>
              <a:spLocks noChangeShapeType="1"/>
            </p:cNvSpPr>
            <p:nvPr/>
          </p:nvSpPr>
          <p:spPr bwMode="auto">
            <a:xfrm flipV="1">
              <a:off x="656593" y="3183891"/>
              <a:ext cx="1574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9" name="Line 155"/>
            <p:cNvSpPr>
              <a:spLocks noChangeShapeType="1"/>
            </p:cNvSpPr>
            <p:nvPr/>
          </p:nvSpPr>
          <p:spPr bwMode="auto">
            <a:xfrm>
              <a:off x="656593" y="318389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0" name="Line 156"/>
            <p:cNvSpPr>
              <a:spLocks noChangeShapeType="1"/>
            </p:cNvSpPr>
            <p:nvPr/>
          </p:nvSpPr>
          <p:spPr bwMode="auto">
            <a:xfrm>
              <a:off x="664465" y="3183891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1" name="Line 157"/>
            <p:cNvSpPr>
              <a:spLocks noChangeShapeType="1"/>
            </p:cNvSpPr>
            <p:nvPr/>
          </p:nvSpPr>
          <p:spPr bwMode="auto">
            <a:xfrm flipH="1">
              <a:off x="656593" y="3189266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2" name="Freeform 158"/>
            <p:cNvSpPr>
              <a:spLocks/>
            </p:cNvSpPr>
            <p:nvPr/>
          </p:nvSpPr>
          <p:spPr bwMode="auto">
            <a:xfrm>
              <a:off x="1021882" y="2508578"/>
              <a:ext cx="376311" cy="229284"/>
            </a:xfrm>
            <a:custGeom>
              <a:avLst/>
              <a:gdLst>
                <a:gd name="T0" fmla="*/ 2147483647 w 505"/>
                <a:gd name="T1" fmla="*/ 2147483647 h 266"/>
                <a:gd name="T2" fmla="*/ 2147483647 w 505"/>
                <a:gd name="T3" fmla="*/ 2147483647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3" name="Line 159"/>
            <p:cNvSpPr>
              <a:spLocks noChangeShapeType="1"/>
            </p:cNvSpPr>
            <p:nvPr/>
          </p:nvSpPr>
          <p:spPr bwMode="auto">
            <a:xfrm flipH="1" flipV="1">
              <a:off x="1448578" y="2755775"/>
              <a:ext cx="119664" cy="1612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4" name="Line 160"/>
            <p:cNvSpPr>
              <a:spLocks noChangeShapeType="1"/>
            </p:cNvSpPr>
            <p:nvPr/>
          </p:nvSpPr>
          <p:spPr bwMode="auto">
            <a:xfrm flipH="1" flipV="1">
              <a:off x="1398193" y="2702036"/>
              <a:ext cx="50385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5" name="Freeform 161"/>
            <p:cNvSpPr>
              <a:spLocks/>
            </p:cNvSpPr>
            <p:nvPr/>
          </p:nvSpPr>
          <p:spPr bwMode="auto">
            <a:xfrm>
              <a:off x="1398193" y="2263171"/>
              <a:ext cx="196816" cy="438865"/>
            </a:xfrm>
            <a:custGeom>
              <a:avLst/>
              <a:gdLst>
                <a:gd name="T0" fmla="*/ 2147483647 w 261"/>
                <a:gd name="T1" fmla="*/ 0 h 508"/>
                <a:gd name="T2" fmla="*/ 2147483647 w 261"/>
                <a:gd name="T3" fmla="*/ 2147483647 h 508"/>
                <a:gd name="T4" fmla="*/ 2147483647 w 261"/>
                <a:gd name="T5" fmla="*/ 2147483647 h 508"/>
                <a:gd name="T6" fmla="*/ 2147483647 w 261"/>
                <a:gd name="T7" fmla="*/ 2147483647 h 508"/>
                <a:gd name="T8" fmla="*/ 0 w 261"/>
                <a:gd name="T9" fmla="*/ 2147483647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6" name="Freeform 162"/>
            <p:cNvSpPr>
              <a:spLocks/>
            </p:cNvSpPr>
            <p:nvPr/>
          </p:nvSpPr>
          <p:spPr bwMode="auto">
            <a:xfrm>
              <a:off x="1525730" y="2771896"/>
              <a:ext cx="50385" cy="87773"/>
            </a:xfrm>
            <a:custGeom>
              <a:avLst/>
              <a:gdLst>
                <a:gd name="T0" fmla="*/ 0 w 71"/>
                <a:gd name="T1" fmla="*/ 2147483647 h 102"/>
                <a:gd name="T2" fmla="*/ 2147483647 w 71"/>
                <a:gd name="T3" fmla="*/ 2147483647 h 102"/>
                <a:gd name="T4" fmla="*/ 2147483647 w 71"/>
                <a:gd name="T5" fmla="*/ 2147483647 h 102"/>
                <a:gd name="T6" fmla="*/ 2147483647 w 71"/>
                <a:gd name="T7" fmla="*/ 2147483647 h 102"/>
                <a:gd name="T8" fmla="*/ 2147483647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7" name="Freeform 163"/>
            <p:cNvSpPr>
              <a:spLocks/>
            </p:cNvSpPr>
            <p:nvPr/>
          </p:nvSpPr>
          <p:spPr bwMode="auto">
            <a:xfrm>
              <a:off x="1568241" y="2651880"/>
              <a:ext cx="136984" cy="120015"/>
            </a:xfrm>
            <a:custGeom>
              <a:avLst/>
              <a:gdLst>
                <a:gd name="T0" fmla="*/ 0 w 181"/>
                <a:gd name="T1" fmla="*/ 2147483647 h 136"/>
                <a:gd name="T2" fmla="*/ 2147483647 w 181"/>
                <a:gd name="T3" fmla="*/ 2147483647 h 136"/>
                <a:gd name="T4" fmla="*/ 2147483647 w 181"/>
                <a:gd name="T5" fmla="*/ 2147483647 h 136"/>
                <a:gd name="T6" fmla="*/ 2147483647 w 181"/>
                <a:gd name="T7" fmla="*/ 2147483647 h 136"/>
                <a:gd name="T8" fmla="*/ 2147483647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8" name="Freeform 164"/>
            <p:cNvSpPr>
              <a:spLocks/>
            </p:cNvSpPr>
            <p:nvPr/>
          </p:nvSpPr>
          <p:spPr bwMode="auto">
            <a:xfrm>
              <a:off x="952603" y="2589185"/>
              <a:ext cx="44087" cy="313475"/>
            </a:xfrm>
            <a:custGeom>
              <a:avLst/>
              <a:gdLst>
                <a:gd name="T0" fmla="*/ 0 w 55"/>
                <a:gd name="T1" fmla="*/ 0 h 360"/>
                <a:gd name="T2" fmla="*/ 2147483647 w 55"/>
                <a:gd name="T3" fmla="*/ 2147483647 h 360"/>
                <a:gd name="T4" fmla="*/ 2147483647 w 55"/>
                <a:gd name="T5" fmla="*/ 2147483647 h 360"/>
                <a:gd name="T6" fmla="*/ 2147483647 w 55"/>
                <a:gd name="T7" fmla="*/ 2147483647 h 360"/>
                <a:gd name="T8" fmla="*/ 2147483647 w 55"/>
                <a:gd name="T9" fmla="*/ 2147483647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9" name="Freeform 165"/>
            <p:cNvSpPr>
              <a:spLocks/>
            </p:cNvSpPr>
            <p:nvPr/>
          </p:nvSpPr>
          <p:spPr bwMode="auto">
            <a:xfrm>
              <a:off x="903793" y="2902660"/>
              <a:ext cx="74003" cy="428116"/>
            </a:xfrm>
            <a:custGeom>
              <a:avLst/>
              <a:gdLst>
                <a:gd name="T0" fmla="*/ 2147483647 w 97"/>
                <a:gd name="T1" fmla="*/ 0 h 495"/>
                <a:gd name="T2" fmla="*/ 2147483647 w 97"/>
                <a:gd name="T3" fmla="*/ 2147483647 h 495"/>
                <a:gd name="T4" fmla="*/ 2147483647 w 97"/>
                <a:gd name="T5" fmla="*/ 2147483647 h 495"/>
                <a:gd name="T6" fmla="*/ 2147483647 w 97"/>
                <a:gd name="T7" fmla="*/ 2147483647 h 495"/>
                <a:gd name="T8" fmla="*/ 0 w 97"/>
                <a:gd name="T9" fmla="*/ 2147483647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0" name="Freeform 166"/>
            <p:cNvSpPr>
              <a:spLocks/>
            </p:cNvSpPr>
            <p:nvPr/>
          </p:nvSpPr>
          <p:spPr bwMode="auto">
            <a:xfrm>
              <a:off x="1284827" y="3062084"/>
              <a:ext cx="130686" cy="469316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1" name="Line 167"/>
            <p:cNvSpPr>
              <a:spLocks noChangeShapeType="1"/>
            </p:cNvSpPr>
            <p:nvPr/>
          </p:nvSpPr>
          <p:spPr bwMode="auto">
            <a:xfrm flipV="1">
              <a:off x="1202952" y="3597678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2" name="Line 168"/>
            <p:cNvSpPr>
              <a:spLocks noChangeShapeType="1"/>
            </p:cNvSpPr>
            <p:nvPr/>
          </p:nvSpPr>
          <p:spPr bwMode="auto">
            <a:xfrm>
              <a:off x="1202952" y="3597678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3" name="Line 169"/>
            <p:cNvSpPr>
              <a:spLocks noChangeShapeType="1"/>
            </p:cNvSpPr>
            <p:nvPr/>
          </p:nvSpPr>
          <p:spPr bwMode="auto">
            <a:xfrm>
              <a:off x="1207676" y="3597678"/>
              <a:ext cx="157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4" name="Line 170"/>
            <p:cNvSpPr>
              <a:spLocks noChangeShapeType="1"/>
            </p:cNvSpPr>
            <p:nvPr/>
          </p:nvSpPr>
          <p:spPr bwMode="auto">
            <a:xfrm flipH="1">
              <a:off x="1202952" y="3601261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5" name="Freeform 171"/>
            <p:cNvSpPr>
              <a:spLocks/>
            </p:cNvSpPr>
            <p:nvPr/>
          </p:nvSpPr>
          <p:spPr bwMode="auto">
            <a:xfrm>
              <a:off x="1434407" y="2755775"/>
              <a:ext cx="14170" cy="114642"/>
            </a:xfrm>
            <a:custGeom>
              <a:avLst/>
              <a:gdLst>
                <a:gd name="T0" fmla="*/ 2147483647 w 19"/>
                <a:gd name="T1" fmla="*/ 0 h 134"/>
                <a:gd name="T2" fmla="*/ 2147483647 w 19"/>
                <a:gd name="T3" fmla="*/ 2147483647 h 134"/>
                <a:gd name="T4" fmla="*/ 2147483647 w 19"/>
                <a:gd name="T5" fmla="*/ 2147483647 h 134"/>
                <a:gd name="T6" fmla="*/ 0 w 19"/>
                <a:gd name="T7" fmla="*/ 2147483647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6" name="Freeform 172"/>
            <p:cNvSpPr>
              <a:spLocks/>
            </p:cNvSpPr>
            <p:nvPr/>
          </p:nvSpPr>
          <p:spPr bwMode="auto">
            <a:xfrm>
              <a:off x="1286402" y="2870417"/>
              <a:ext cx="176347" cy="19166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3"/>
            <p:cNvSpPr>
              <a:spLocks/>
            </p:cNvSpPr>
            <p:nvPr/>
          </p:nvSpPr>
          <p:spPr bwMode="auto">
            <a:xfrm>
              <a:off x="960475" y="2902660"/>
              <a:ext cx="325927" cy="159424"/>
            </a:xfrm>
            <a:custGeom>
              <a:avLst/>
              <a:gdLst>
                <a:gd name="T0" fmla="*/ 2147483647 w 438"/>
                <a:gd name="T1" fmla="*/ 2147483647 h 183"/>
                <a:gd name="T2" fmla="*/ 2147483647 w 438"/>
                <a:gd name="T3" fmla="*/ 2147483647 h 183"/>
                <a:gd name="T4" fmla="*/ 2147483647 w 438"/>
                <a:gd name="T5" fmla="*/ 2147483647 h 183"/>
                <a:gd name="T6" fmla="*/ 2147483647 w 438"/>
                <a:gd name="T7" fmla="*/ 2147483647 h 183"/>
                <a:gd name="T8" fmla="*/ 2147483647 w 438"/>
                <a:gd name="T9" fmla="*/ 2147483647 h 183"/>
                <a:gd name="T10" fmla="*/ 2147483647 w 438"/>
                <a:gd name="T11" fmla="*/ 2147483647 h 183"/>
                <a:gd name="T12" fmla="*/ 2147483647 w 438"/>
                <a:gd name="T13" fmla="*/ 2147483647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8" name="Line 174"/>
            <p:cNvSpPr>
              <a:spLocks noChangeShapeType="1"/>
            </p:cNvSpPr>
            <p:nvPr/>
          </p:nvSpPr>
          <p:spPr bwMode="auto">
            <a:xfrm flipV="1">
              <a:off x="1491090" y="3128362"/>
              <a:ext cx="0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9" name="Line 175"/>
            <p:cNvSpPr>
              <a:spLocks noChangeShapeType="1"/>
            </p:cNvSpPr>
            <p:nvPr/>
          </p:nvSpPr>
          <p:spPr bwMode="auto">
            <a:xfrm>
              <a:off x="1491090" y="312836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0" name="Line 176"/>
            <p:cNvSpPr>
              <a:spLocks noChangeShapeType="1"/>
            </p:cNvSpPr>
            <p:nvPr/>
          </p:nvSpPr>
          <p:spPr bwMode="auto">
            <a:xfrm>
              <a:off x="1497388" y="3128362"/>
              <a:ext cx="0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1" name="Line 177"/>
            <p:cNvSpPr>
              <a:spLocks noChangeShapeType="1"/>
            </p:cNvSpPr>
            <p:nvPr/>
          </p:nvSpPr>
          <p:spPr bwMode="auto">
            <a:xfrm flipH="1">
              <a:off x="1491090" y="3130153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2" name="Freeform 178"/>
            <p:cNvSpPr>
              <a:spLocks/>
            </p:cNvSpPr>
            <p:nvPr/>
          </p:nvSpPr>
          <p:spPr bwMode="auto">
            <a:xfrm>
              <a:off x="1434407" y="2859669"/>
              <a:ext cx="91322" cy="10748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3" name="Line 179"/>
            <p:cNvSpPr>
              <a:spLocks noChangeShapeType="1"/>
            </p:cNvSpPr>
            <p:nvPr/>
          </p:nvSpPr>
          <p:spPr bwMode="auto">
            <a:xfrm flipV="1">
              <a:off x="1382448" y="2795183"/>
              <a:ext cx="3149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4" name="Line 180"/>
            <p:cNvSpPr>
              <a:spLocks noChangeShapeType="1"/>
            </p:cNvSpPr>
            <p:nvPr/>
          </p:nvSpPr>
          <p:spPr bwMode="auto">
            <a:xfrm>
              <a:off x="1382448" y="2795183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5" name="Line 181"/>
            <p:cNvSpPr>
              <a:spLocks noChangeShapeType="1"/>
            </p:cNvSpPr>
            <p:nvPr/>
          </p:nvSpPr>
          <p:spPr bwMode="auto">
            <a:xfrm>
              <a:off x="1388746" y="2795183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6" name="Line 182"/>
            <p:cNvSpPr>
              <a:spLocks noChangeShapeType="1"/>
            </p:cNvSpPr>
            <p:nvPr/>
          </p:nvSpPr>
          <p:spPr bwMode="auto">
            <a:xfrm flipH="1">
              <a:off x="1382448" y="2800556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7" name="Line 183"/>
            <p:cNvSpPr>
              <a:spLocks noChangeShapeType="1"/>
            </p:cNvSpPr>
            <p:nvPr/>
          </p:nvSpPr>
          <p:spPr bwMode="auto">
            <a:xfrm flipV="1">
              <a:off x="1316318" y="2585602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8" name="Line 184"/>
            <p:cNvSpPr>
              <a:spLocks noChangeShapeType="1"/>
            </p:cNvSpPr>
            <p:nvPr/>
          </p:nvSpPr>
          <p:spPr bwMode="auto">
            <a:xfrm>
              <a:off x="1316318" y="258560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9" name="Line 185"/>
            <p:cNvSpPr>
              <a:spLocks noChangeShapeType="1"/>
            </p:cNvSpPr>
            <p:nvPr/>
          </p:nvSpPr>
          <p:spPr bwMode="auto">
            <a:xfrm>
              <a:off x="1319467" y="2585602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0" name="Line 186"/>
            <p:cNvSpPr>
              <a:spLocks noChangeShapeType="1"/>
            </p:cNvSpPr>
            <p:nvPr/>
          </p:nvSpPr>
          <p:spPr bwMode="auto">
            <a:xfrm flipH="1">
              <a:off x="1316318" y="2589185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1" name="Line 187"/>
            <p:cNvSpPr>
              <a:spLocks noChangeShapeType="1"/>
            </p:cNvSpPr>
            <p:nvPr/>
          </p:nvSpPr>
          <p:spPr bwMode="auto">
            <a:xfrm flipV="1">
              <a:off x="1527304" y="2796974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2" name="Line 188"/>
            <p:cNvSpPr>
              <a:spLocks noChangeShapeType="1"/>
            </p:cNvSpPr>
            <p:nvPr/>
          </p:nvSpPr>
          <p:spPr bwMode="auto">
            <a:xfrm>
              <a:off x="1527304" y="2796974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3" name="Line 189"/>
            <p:cNvSpPr>
              <a:spLocks noChangeShapeType="1"/>
            </p:cNvSpPr>
            <p:nvPr/>
          </p:nvSpPr>
          <p:spPr bwMode="auto">
            <a:xfrm>
              <a:off x="1530453" y="2796974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4" name="Line 190"/>
            <p:cNvSpPr>
              <a:spLocks noChangeShapeType="1"/>
            </p:cNvSpPr>
            <p:nvPr/>
          </p:nvSpPr>
          <p:spPr bwMode="auto">
            <a:xfrm flipH="1">
              <a:off x="1527304" y="2804139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5" name="Line 191"/>
            <p:cNvSpPr>
              <a:spLocks noChangeShapeType="1"/>
            </p:cNvSpPr>
            <p:nvPr/>
          </p:nvSpPr>
          <p:spPr bwMode="auto">
            <a:xfrm flipV="1">
              <a:off x="1514708" y="2639341"/>
              <a:ext cx="3149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6" name="Line 192"/>
            <p:cNvSpPr>
              <a:spLocks noChangeShapeType="1"/>
            </p:cNvSpPr>
            <p:nvPr/>
          </p:nvSpPr>
          <p:spPr bwMode="auto">
            <a:xfrm>
              <a:off x="1514708" y="2639341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7" name="Line 193"/>
            <p:cNvSpPr>
              <a:spLocks noChangeShapeType="1"/>
            </p:cNvSpPr>
            <p:nvPr/>
          </p:nvSpPr>
          <p:spPr bwMode="auto">
            <a:xfrm>
              <a:off x="1525730" y="263934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8" name="Line 194"/>
            <p:cNvSpPr>
              <a:spLocks noChangeShapeType="1"/>
            </p:cNvSpPr>
            <p:nvPr/>
          </p:nvSpPr>
          <p:spPr bwMode="auto">
            <a:xfrm flipH="1">
              <a:off x="1514708" y="2650089"/>
              <a:ext cx="1102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9" name="Line 195"/>
            <p:cNvSpPr>
              <a:spLocks noChangeShapeType="1"/>
            </p:cNvSpPr>
            <p:nvPr/>
          </p:nvSpPr>
          <p:spPr bwMode="auto">
            <a:xfrm>
              <a:off x="1684756" y="3284203"/>
              <a:ext cx="58258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0" name="Freeform 196"/>
            <p:cNvSpPr>
              <a:spLocks/>
            </p:cNvSpPr>
            <p:nvPr/>
          </p:nvSpPr>
          <p:spPr bwMode="auto">
            <a:xfrm>
              <a:off x="1673735" y="3284203"/>
              <a:ext cx="85024" cy="351092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1" name="Freeform 197"/>
            <p:cNvSpPr>
              <a:spLocks/>
            </p:cNvSpPr>
            <p:nvPr/>
          </p:nvSpPr>
          <p:spPr bwMode="auto">
            <a:xfrm>
              <a:off x="2561766" y="3907570"/>
              <a:ext cx="118089" cy="406622"/>
            </a:xfrm>
            <a:custGeom>
              <a:avLst/>
              <a:gdLst>
                <a:gd name="T0" fmla="*/ 0 w 154"/>
                <a:gd name="T1" fmla="*/ 0 h 472"/>
                <a:gd name="T2" fmla="*/ 2147483647 w 154"/>
                <a:gd name="T3" fmla="*/ 2147483647 h 472"/>
                <a:gd name="T4" fmla="*/ 2147483647 w 154"/>
                <a:gd name="T5" fmla="*/ 2147483647 h 472"/>
                <a:gd name="T6" fmla="*/ 2147483647 w 154"/>
                <a:gd name="T7" fmla="*/ 2147483647 h 472"/>
                <a:gd name="T8" fmla="*/ 2147483647 w 154"/>
                <a:gd name="T9" fmla="*/ 2147483647 h 472"/>
                <a:gd name="T10" fmla="*/ 2147483647 w 154"/>
                <a:gd name="T11" fmla="*/ 2147483647 h 472"/>
                <a:gd name="T12" fmla="*/ 2147483647 w 154"/>
                <a:gd name="T13" fmla="*/ 2147483647 h 472"/>
                <a:gd name="T14" fmla="*/ 2147483647 w 154"/>
                <a:gd name="T15" fmla="*/ 2147483647 h 472"/>
                <a:gd name="T16" fmla="*/ 2147483647 w 154"/>
                <a:gd name="T17" fmla="*/ 2147483647 h 472"/>
                <a:gd name="T18" fmla="*/ 2147483647 w 154"/>
                <a:gd name="T19" fmla="*/ 2147483647 h 472"/>
                <a:gd name="T20" fmla="*/ 2147483647 w 154"/>
                <a:gd name="T21" fmla="*/ 2147483647 h 472"/>
                <a:gd name="T22" fmla="*/ 2147483647 w 154"/>
                <a:gd name="T23" fmla="*/ 2147483647 h 472"/>
                <a:gd name="T24" fmla="*/ 2147483647 w 154"/>
                <a:gd name="T25" fmla="*/ 2147483647 h 472"/>
                <a:gd name="T26" fmla="*/ 2147483647 w 154"/>
                <a:gd name="T27" fmla="*/ 2147483647 h 472"/>
                <a:gd name="T28" fmla="*/ 2147483647 w 154"/>
                <a:gd name="T29" fmla="*/ 2147483647 h 472"/>
                <a:gd name="T30" fmla="*/ 2147483647 w 154"/>
                <a:gd name="T31" fmla="*/ 2147483647 h 472"/>
                <a:gd name="T32" fmla="*/ 2147483647 w 154"/>
                <a:gd name="T33" fmla="*/ 2147483647 h 472"/>
                <a:gd name="T34" fmla="*/ 2147483647 w 154"/>
                <a:gd name="T35" fmla="*/ 2147483647 h 472"/>
                <a:gd name="T36" fmla="*/ 2147483647 w 154"/>
                <a:gd name="T37" fmla="*/ 2147483647 h 472"/>
                <a:gd name="T38" fmla="*/ 2147483647 w 154"/>
                <a:gd name="T39" fmla="*/ 2147483647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2" name="Freeform 198"/>
            <p:cNvSpPr>
              <a:spLocks/>
            </p:cNvSpPr>
            <p:nvPr/>
          </p:nvSpPr>
          <p:spPr bwMode="auto">
            <a:xfrm>
              <a:off x="3114423" y="5256407"/>
              <a:ext cx="124388" cy="77025"/>
            </a:xfrm>
            <a:custGeom>
              <a:avLst/>
              <a:gdLst>
                <a:gd name="T0" fmla="*/ 0 w 163"/>
                <a:gd name="T1" fmla="*/ 2147483647 h 88"/>
                <a:gd name="T2" fmla="*/ 2147483647 w 163"/>
                <a:gd name="T3" fmla="*/ 2147483647 h 88"/>
                <a:gd name="T4" fmla="*/ 2147483647 w 163"/>
                <a:gd name="T5" fmla="*/ 2147483647 h 88"/>
                <a:gd name="T6" fmla="*/ 2147483647 w 163"/>
                <a:gd name="T7" fmla="*/ 2147483647 h 88"/>
                <a:gd name="T8" fmla="*/ 2147483647 w 163"/>
                <a:gd name="T9" fmla="*/ 2147483647 h 88"/>
                <a:gd name="T10" fmla="*/ 2147483647 w 163"/>
                <a:gd name="T11" fmla="*/ 2147483647 h 88"/>
                <a:gd name="T12" fmla="*/ 2147483647 w 163"/>
                <a:gd name="T13" fmla="*/ 2147483647 h 88"/>
                <a:gd name="T14" fmla="*/ 2147483647 w 163"/>
                <a:gd name="T15" fmla="*/ 2147483647 h 88"/>
                <a:gd name="T16" fmla="*/ 2147483647 w 163"/>
                <a:gd name="T17" fmla="*/ 2147483647 h 88"/>
                <a:gd name="T18" fmla="*/ 2147483647 w 163"/>
                <a:gd name="T19" fmla="*/ 2147483647 h 88"/>
                <a:gd name="T20" fmla="*/ 2147483647 w 163"/>
                <a:gd name="T21" fmla="*/ 2147483647 h 88"/>
                <a:gd name="T22" fmla="*/ 2147483647 w 163"/>
                <a:gd name="T23" fmla="*/ 2147483647 h 88"/>
                <a:gd name="T24" fmla="*/ 2147483647 w 163"/>
                <a:gd name="T25" fmla="*/ 2147483647 h 88"/>
                <a:gd name="T26" fmla="*/ 2147483647 w 163"/>
                <a:gd name="T27" fmla="*/ 2147483647 h 88"/>
                <a:gd name="T28" fmla="*/ 2147483647 w 163"/>
                <a:gd name="T29" fmla="*/ 2147483647 h 88"/>
                <a:gd name="T30" fmla="*/ 2147483647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3" name="Freeform 199"/>
            <p:cNvSpPr>
              <a:spLocks/>
            </p:cNvSpPr>
            <p:nvPr/>
          </p:nvSpPr>
          <p:spPr bwMode="auto">
            <a:xfrm>
              <a:off x="3007356" y="4871280"/>
              <a:ext cx="28341" cy="128972"/>
            </a:xfrm>
            <a:custGeom>
              <a:avLst/>
              <a:gdLst>
                <a:gd name="T0" fmla="*/ 2147483647 w 39"/>
                <a:gd name="T1" fmla="*/ 2147483647 h 150"/>
                <a:gd name="T2" fmla="*/ 2147483647 w 39"/>
                <a:gd name="T3" fmla="*/ 2147483647 h 150"/>
                <a:gd name="T4" fmla="*/ 2147483647 w 39"/>
                <a:gd name="T5" fmla="*/ 2147483647 h 150"/>
                <a:gd name="T6" fmla="*/ 2147483647 w 39"/>
                <a:gd name="T7" fmla="*/ 2147483647 h 150"/>
                <a:gd name="T8" fmla="*/ 2147483647 w 39"/>
                <a:gd name="T9" fmla="*/ 2147483647 h 150"/>
                <a:gd name="T10" fmla="*/ 2147483647 w 39"/>
                <a:gd name="T11" fmla="*/ 2147483647 h 150"/>
                <a:gd name="T12" fmla="*/ 2147483647 w 39"/>
                <a:gd name="T13" fmla="*/ 2147483647 h 150"/>
                <a:gd name="T14" fmla="*/ 2147483647 w 39"/>
                <a:gd name="T15" fmla="*/ 2147483647 h 150"/>
                <a:gd name="T16" fmla="*/ 2147483647 w 39"/>
                <a:gd name="T17" fmla="*/ 2147483647 h 150"/>
                <a:gd name="T18" fmla="*/ 2147483647 w 39"/>
                <a:gd name="T19" fmla="*/ 2147483647 h 150"/>
                <a:gd name="T20" fmla="*/ 2147483647 w 39"/>
                <a:gd name="T21" fmla="*/ 2147483647 h 150"/>
                <a:gd name="T22" fmla="*/ 2147483647 w 39"/>
                <a:gd name="T23" fmla="*/ 2147483647 h 150"/>
                <a:gd name="T24" fmla="*/ 2147483647 w 39"/>
                <a:gd name="T25" fmla="*/ 2147483647 h 150"/>
                <a:gd name="T26" fmla="*/ 0 w 39"/>
                <a:gd name="T27" fmla="*/ 2147483647 h 150"/>
                <a:gd name="T28" fmla="*/ 0 w 39"/>
                <a:gd name="T29" fmla="*/ 2147483647 h 150"/>
                <a:gd name="T30" fmla="*/ 2147483647 w 39"/>
                <a:gd name="T31" fmla="*/ 2147483647 h 150"/>
                <a:gd name="T32" fmla="*/ 2147483647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4" name="Freeform 200"/>
            <p:cNvSpPr>
              <a:spLocks/>
            </p:cNvSpPr>
            <p:nvPr/>
          </p:nvSpPr>
          <p:spPr bwMode="auto">
            <a:xfrm>
              <a:off x="3015229" y="4846202"/>
              <a:ext cx="20468" cy="25078"/>
            </a:xfrm>
            <a:custGeom>
              <a:avLst/>
              <a:gdLst>
                <a:gd name="T0" fmla="*/ 2147483647 w 25"/>
                <a:gd name="T1" fmla="*/ 0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0 w 2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5" name="Freeform 201"/>
            <p:cNvSpPr>
              <a:spLocks/>
            </p:cNvSpPr>
            <p:nvPr/>
          </p:nvSpPr>
          <p:spPr bwMode="auto">
            <a:xfrm>
              <a:off x="3232513" y="4919646"/>
              <a:ext cx="74002" cy="150468"/>
            </a:xfrm>
            <a:custGeom>
              <a:avLst/>
              <a:gdLst>
                <a:gd name="T0" fmla="*/ 2147483647 w 96"/>
                <a:gd name="T1" fmla="*/ 2147483647 h 174"/>
                <a:gd name="T2" fmla="*/ 2147483647 w 96"/>
                <a:gd name="T3" fmla="*/ 2147483647 h 174"/>
                <a:gd name="T4" fmla="*/ 2147483647 w 96"/>
                <a:gd name="T5" fmla="*/ 2147483647 h 174"/>
                <a:gd name="T6" fmla="*/ 2147483647 w 96"/>
                <a:gd name="T7" fmla="*/ 2147483647 h 174"/>
                <a:gd name="T8" fmla="*/ 2147483647 w 96"/>
                <a:gd name="T9" fmla="*/ 2147483647 h 174"/>
                <a:gd name="T10" fmla="*/ 2147483647 w 96"/>
                <a:gd name="T11" fmla="*/ 2147483647 h 174"/>
                <a:gd name="T12" fmla="*/ 2147483647 w 96"/>
                <a:gd name="T13" fmla="*/ 2147483647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6" name="Freeform 202"/>
            <p:cNvSpPr>
              <a:spLocks/>
            </p:cNvSpPr>
            <p:nvPr/>
          </p:nvSpPr>
          <p:spPr bwMode="auto">
            <a:xfrm>
              <a:off x="3090806" y="4951889"/>
              <a:ext cx="66130" cy="46573"/>
            </a:xfrm>
            <a:custGeom>
              <a:avLst/>
              <a:gdLst>
                <a:gd name="T0" fmla="*/ 2147483647 w 90"/>
                <a:gd name="T1" fmla="*/ 0 h 54"/>
                <a:gd name="T2" fmla="*/ 2147483647 w 90"/>
                <a:gd name="T3" fmla="*/ 2147483647 h 54"/>
                <a:gd name="T4" fmla="*/ 2147483647 w 90"/>
                <a:gd name="T5" fmla="*/ 2147483647 h 54"/>
                <a:gd name="T6" fmla="*/ 0 w 90"/>
                <a:gd name="T7" fmla="*/ 2147483647 h 54"/>
                <a:gd name="T8" fmla="*/ 2147483647 w 90"/>
                <a:gd name="T9" fmla="*/ 2147483647 h 54"/>
                <a:gd name="T10" fmla="*/ 2147483647 w 90"/>
                <a:gd name="T11" fmla="*/ 2147483647 h 54"/>
                <a:gd name="T12" fmla="*/ 2147483647 w 90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7" name="Freeform 203"/>
            <p:cNvSpPr>
              <a:spLocks/>
            </p:cNvSpPr>
            <p:nvPr/>
          </p:nvSpPr>
          <p:spPr bwMode="auto">
            <a:xfrm>
              <a:off x="3156936" y="4941141"/>
              <a:ext cx="34640" cy="41199"/>
            </a:xfrm>
            <a:custGeom>
              <a:avLst/>
              <a:gdLst>
                <a:gd name="T0" fmla="*/ 2147483647 w 44"/>
                <a:gd name="T1" fmla="*/ 0 h 46"/>
                <a:gd name="T2" fmla="*/ 2147483647 w 44"/>
                <a:gd name="T3" fmla="*/ 2147483647 h 46"/>
                <a:gd name="T4" fmla="*/ 2147483647 w 44"/>
                <a:gd name="T5" fmla="*/ 2147483647 h 46"/>
                <a:gd name="T6" fmla="*/ 2147483647 w 44"/>
                <a:gd name="T7" fmla="*/ 2147483647 h 46"/>
                <a:gd name="T8" fmla="*/ 0 w 44"/>
                <a:gd name="T9" fmla="*/ 2147483647 h 46"/>
                <a:gd name="T10" fmla="*/ 2147483647 w 44"/>
                <a:gd name="T11" fmla="*/ 2147483647 h 46"/>
                <a:gd name="T12" fmla="*/ 0 w 44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8" name="Freeform 204"/>
            <p:cNvSpPr>
              <a:spLocks/>
            </p:cNvSpPr>
            <p:nvPr/>
          </p:nvSpPr>
          <p:spPr bwMode="auto">
            <a:xfrm>
              <a:off x="2583809" y="4871280"/>
              <a:ext cx="218858" cy="112851"/>
            </a:xfrm>
            <a:custGeom>
              <a:avLst/>
              <a:gdLst>
                <a:gd name="T0" fmla="*/ 2147483647 w 290"/>
                <a:gd name="T1" fmla="*/ 2147483647 h 129"/>
                <a:gd name="T2" fmla="*/ 2147483647 w 290"/>
                <a:gd name="T3" fmla="*/ 2147483647 h 129"/>
                <a:gd name="T4" fmla="*/ 2147483647 w 290"/>
                <a:gd name="T5" fmla="*/ 2147483647 h 129"/>
                <a:gd name="T6" fmla="*/ 2147483647 w 290"/>
                <a:gd name="T7" fmla="*/ 2147483647 h 129"/>
                <a:gd name="T8" fmla="*/ 2147483647 w 290"/>
                <a:gd name="T9" fmla="*/ 2147483647 h 129"/>
                <a:gd name="T10" fmla="*/ 2147483647 w 290"/>
                <a:gd name="T11" fmla="*/ 2147483647 h 129"/>
                <a:gd name="T12" fmla="*/ 2147483647 w 290"/>
                <a:gd name="T13" fmla="*/ 2147483647 h 129"/>
                <a:gd name="T14" fmla="*/ 2147483647 w 290"/>
                <a:gd name="T15" fmla="*/ 2147483647 h 129"/>
                <a:gd name="T16" fmla="*/ 2147483647 w 290"/>
                <a:gd name="T17" fmla="*/ 2147483647 h 129"/>
                <a:gd name="T18" fmla="*/ 2147483647 w 290"/>
                <a:gd name="T19" fmla="*/ 2147483647 h 129"/>
                <a:gd name="T20" fmla="*/ 2147483647 w 290"/>
                <a:gd name="T21" fmla="*/ 2147483647 h 129"/>
                <a:gd name="T22" fmla="*/ 2147483647 w 290"/>
                <a:gd name="T23" fmla="*/ 2147483647 h 129"/>
                <a:gd name="T24" fmla="*/ 2147483647 w 290"/>
                <a:gd name="T25" fmla="*/ 2147483647 h 129"/>
                <a:gd name="T26" fmla="*/ 2147483647 w 290"/>
                <a:gd name="T27" fmla="*/ 2147483647 h 129"/>
                <a:gd name="T28" fmla="*/ 2147483647 w 290"/>
                <a:gd name="T29" fmla="*/ 2147483647 h 129"/>
                <a:gd name="T30" fmla="*/ 2147483647 w 290"/>
                <a:gd name="T31" fmla="*/ 2147483647 h 129"/>
                <a:gd name="T32" fmla="*/ 2147483647 w 290"/>
                <a:gd name="T33" fmla="*/ 2147483647 h 129"/>
                <a:gd name="T34" fmla="*/ 2147483647 w 290"/>
                <a:gd name="T35" fmla="*/ 2147483647 h 129"/>
                <a:gd name="T36" fmla="*/ 2147483647 w 290"/>
                <a:gd name="T37" fmla="*/ 2147483647 h 129"/>
                <a:gd name="T38" fmla="*/ 2147483647 w 290"/>
                <a:gd name="T39" fmla="*/ 2147483647 h 129"/>
                <a:gd name="T40" fmla="*/ 2147483647 w 290"/>
                <a:gd name="T41" fmla="*/ 2147483647 h 129"/>
                <a:gd name="T42" fmla="*/ 0 w 290"/>
                <a:gd name="T43" fmla="*/ 2147483647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9" name="Freeform 205"/>
            <p:cNvSpPr>
              <a:spLocks/>
            </p:cNvSpPr>
            <p:nvPr/>
          </p:nvSpPr>
          <p:spPr bwMode="auto">
            <a:xfrm>
              <a:off x="2579085" y="4822916"/>
              <a:ext cx="4724" cy="48364"/>
            </a:xfrm>
            <a:custGeom>
              <a:avLst/>
              <a:gdLst>
                <a:gd name="T0" fmla="*/ 2147483647 w 6"/>
                <a:gd name="T1" fmla="*/ 2147483647 h 57"/>
                <a:gd name="T2" fmla="*/ 2147483647 w 6"/>
                <a:gd name="T3" fmla="*/ 2147483647 h 57"/>
                <a:gd name="T4" fmla="*/ 0 w 6"/>
                <a:gd name="T5" fmla="*/ 2147483647 h 57"/>
                <a:gd name="T6" fmla="*/ 2147483647 w 6"/>
                <a:gd name="T7" fmla="*/ 2147483647 h 57"/>
                <a:gd name="T8" fmla="*/ 2147483647 w 6"/>
                <a:gd name="T9" fmla="*/ 2147483647 h 57"/>
                <a:gd name="T10" fmla="*/ 2147483647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0" name="Freeform 206"/>
            <p:cNvSpPr>
              <a:spLocks/>
            </p:cNvSpPr>
            <p:nvPr/>
          </p:nvSpPr>
          <p:spPr bwMode="auto">
            <a:xfrm>
              <a:off x="2530276" y="4871280"/>
              <a:ext cx="80300" cy="318848"/>
            </a:xfrm>
            <a:custGeom>
              <a:avLst/>
              <a:gdLst>
                <a:gd name="T0" fmla="*/ 0 w 104"/>
                <a:gd name="T1" fmla="*/ 2147483647 h 367"/>
                <a:gd name="T2" fmla="*/ 2147483647 w 104"/>
                <a:gd name="T3" fmla="*/ 2147483647 h 367"/>
                <a:gd name="T4" fmla="*/ 2147483647 w 104"/>
                <a:gd name="T5" fmla="*/ 2147483647 h 367"/>
                <a:gd name="T6" fmla="*/ 2147483647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1" name="Freeform 207"/>
            <p:cNvSpPr>
              <a:spLocks/>
            </p:cNvSpPr>
            <p:nvPr/>
          </p:nvSpPr>
          <p:spPr bwMode="auto">
            <a:xfrm>
              <a:off x="2347631" y="4917854"/>
              <a:ext cx="42512" cy="109269"/>
            </a:xfrm>
            <a:custGeom>
              <a:avLst/>
              <a:gdLst>
                <a:gd name="T0" fmla="*/ 2147483647 w 56"/>
                <a:gd name="T1" fmla="*/ 2147483647 h 127"/>
                <a:gd name="T2" fmla="*/ 2147483647 w 56"/>
                <a:gd name="T3" fmla="*/ 2147483647 h 127"/>
                <a:gd name="T4" fmla="*/ 2147483647 w 56"/>
                <a:gd name="T5" fmla="*/ 2147483647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2" name="Line 208"/>
            <p:cNvSpPr>
              <a:spLocks noChangeShapeType="1"/>
            </p:cNvSpPr>
            <p:nvPr/>
          </p:nvSpPr>
          <p:spPr bwMode="auto">
            <a:xfrm flipH="1">
              <a:off x="2901863" y="5080861"/>
              <a:ext cx="129111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3" name="Line 209"/>
            <p:cNvSpPr>
              <a:spLocks noChangeShapeType="1"/>
            </p:cNvSpPr>
            <p:nvPr/>
          </p:nvSpPr>
          <p:spPr bwMode="auto">
            <a:xfrm flipV="1">
              <a:off x="2541297" y="5009210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4" name="Line 210"/>
            <p:cNvSpPr>
              <a:spLocks noChangeShapeType="1"/>
            </p:cNvSpPr>
            <p:nvPr/>
          </p:nvSpPr>
          <p:spPr bwMode="auto">
            <a:xfrm>
              <a:off x="2541297" y="500921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5" name="Line 211"/>
            <p:cNvSpPr>
              <a:spLocks noChangeShapeType="1"/>
            </p:cNvSpPr>
            <p:nvPr/>
          </p:nvSpPr>
          <p:spPr bwMode="auto">
            <a:xfrm>
              <a:off x="2547595" y="5009210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6" name="Line 212"/>
            <p:cNvSpPr>
              <a:spLocks noChangeShapeType="1"/>
            </p:cNvSpPr>
            <p:nvPr/>
          </p:nvSpPr>
          <p:spPr bwMode="auto">
            <a:xfrm flipH="1">
              <a:off x="2541297" y="50127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7" name="Freeform 213"/>
            <p:cNvSpPr>
              <a:spLocks/>
            </p:cNvSpPr>
            <p:nvPr/>
          </p:nvSpPr>
          <p:spPr bwMode="auto">
            <a:xfrm>
              <a:off x="3256130" y="5277902"/>
              <a:ext cx="141707" cy="191667"/>
            </a:xfrm>
            <a:custGeom>
              <a:avLst/>
              <a:gdLst>
                <a:gd name="T0" fmla="*/ 0 w 188"/>
                <a:gd name="T1" fmla="*/ 0 h 221"/>
                <a:gd name="T2" fmla="*/ 2147483647 w 188"/>
                <a:gd name="T3" fmla="*/ 2147483647 h 221"/>
                <a:gd name="T4" fmla="*/ 2147483647 w 188"/>
                <a:gd name="T5" fmla="*/ 2147483647 h 221"/>
                <a:gd name="T6" fmla="*/ 2147483647 w 188"/>
                <a:gd name="T7" fmla="*/ 2147483647 h 221"/>
                <a:gd name="T8" fmla="*/ 2147483647 w 188"/>
                <a:gd name="T9" fmla="*/ 2147483647 h 221"/>
                <a:gd name="T10" fmla="*/ 2147483647 w 188"/>
                <a:gd name="T11" fmla="*/ 2147483647 h 221"/>
                <a:gd name="T12" fmla="*/ 2147483647 w 188"/>
                <a:gd name="T13" fmla="*/ 2147483647 h 221"/>
                <a:gd name="T14" fmla="*/ 2147483647 w 188"/>
                <a:gd name="T15" fmla="*/ 2147483647 h 221"/>
                <a:gd name="T16" fmla="*/ 2147483647 w 188"/>
                <a:gd name="T17" fmla="*/ 2147483647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8" name="Freeform 214"/>
            <p:cNvSpPr>
              <a:spLocks/>
            </p:cNvSpPr>
            <p:nvPr/>
          </p:nvSpPr>
          <p:spPr bwMode="auto">
            <a:xfrm>
              <a:off x="3256130" y="5134600"/>
              <a:ext cx="66130" cy="143303"/>
            </a:xfrm>
            <a:custGeom>
              <a:avLst/>
              <a:gdLst>
                <a:gd name="T0" fmla="*/ 0 w 85"/>
                <a:gd name="T1" fmla="*/ 2147483647 h 165"/>
                <a:gd name="T2" fmla="*/ 2147483647 w 85"/>
                <a:gd name="T3" fmla="*/ 2147483647 h 165"/>
                <a:gd name="T4" fmla="*/ 2147483647 w 85"/>
                <a:gd name="T5" fmla="*/ 2147483647 h 165"/>
                <a:gd name="T6" fmla="*/ 2147483647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9" name="Freeform 215"/>
            <p:cNvSpPr>
              <a:spLocks/>
            </p:cNvSpPr>
            <p:nvPr/>
          </p:nvSpPr>
          <p:spPr bwMode="auto">
            <a:xfrm>
              <a:off x="3306515" y="5070113"/>
              <a:ext cx="15745" cy="64486"/>
            </a:xfrm>
            <a:custGeom>
              <a:avLst/>
              <a:gdLst>
                <a:gd name="T0" fmla="*/ 2147483647 w 21"/>
                <a:gd name="T1" fmla="*/ 2147483647 h 73"/>
                <a:gd name="T2" fmla="*/ 0 w 21"/>
                <a:gd name="T3" fmla="*/ 2147483647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0" name="Freeform 216"/>
            <p:cNvSpPr>
              <a:spLocks/>
            </p:cNvSpPr>
            <p:nvPr/>
          </p:nvSpPr>
          <p:spPr bwMode="auto">
            <a:xfrm>
              <a:off x="3178979" y="5089817"/>
              <a:ext cx="23617" cy="16122"/>
            </a:xfrm>
            <a:custGeom>
              <a:avLst/>
              <a:gdLst>
                <a:gd name="T0" fmla="*/ 0 w 30"/>
                <a:gd name="T1" fmla="*/ 0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1" name="Freeform 217"/>
            <p:cNvSpPr>
              <a:spLocks/>
            </p:cNvSpPr>
            <p:nvPr/>
          </p:nvSpPr>
          <p:spPr bwMode="auto">
            <a:xfrm>
              <a:off x="3202596" y="5095191"/>
              <a:ext cx="119664" cy="44782"/>
            </a:xfrm>
            <a:custGeom>
              <a:avLst/>
              <a:gdLst>
                <a:gd name="T0" fmla="*/ 0 w 158"/>
                <a:gd name="T1" fmla="*/ 2147483647 h 52"/>
                <a:gd name="T2" fmla="*/ 2147483647 w 158"/>
                <a:gd name="T3" fmla="*/ 2147483647 h 52"/>
                <a:gd name="T4" fmla="*/ 2147483647 w 158"/>
                <a:gd name="T5" fmla="*/ 2147483647 h 52"/>
                <a:gd name="T6" fmla="*/ 2147483647 w 158"/>
                <a:gd name="T7" fmla="*/ 0 h 52"/>
                <a:gd name="T8" fmla="*/ 2147483647 w 158"/>
                <a:gd name="T9" fmla="*/ 0 h 52"/>
                <a:gd name="T10" fmla="*/ 2147483647 w 158"/>
                <a:gd name="T11" fmla="*/ 2147483647 h 52"/>
                <a:gd name="T12" fmla="*/ 2147483647 w 158"/>
                <a:gd name="T13" fmla="*/ 2147483647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2" name="Freeform 218"/>
            <p:cNvSpPr>
              <a:spLocks/>
            </p:cNvSpPr>
            <p:nvPr/>
          </p:nvSpPr>
          <p:spPr bwMode="auto">
            <a:xfrm>
              <a:off x="3130168" y="5208042"/>
              <a:ext cx="92897" cy="55530"/>
            </a:xfrm>
            <a:custGeom>
              <a:avLst/>
              <a:gdLst>
                <a:gd name="T0" fmla="*/ 2147483647 w 127"/>
                <a:gd name="T1" fmla="*/ 0 h 63"/>
                <a:gd name="T2" fmla="*/ 2147483647 w 127"/>
                <a:gd name="T3" fmla="*/ 2147483647 h 63"/>
                <a:gd name="T4" fmla="*/ 2147483647 w 127"/>
                <a:gd name="T5" fmla="*/ 2147483647 h 63"/>
                <a:gd name="T6" fmla="*/ 2147483647 w 127"/>
                <a:gd name="T7" fmla="*/ 2147483647 h 63"/>
                <a:gd name="T8" fmla="*/ 2147483647 w 127"/>
                <a:gd name="T9" fmla="*/ 2147483647 h 63"/>
                <a:gd name="T10" fmla="*/ 2147483647 w 127"/>
                <a:gd name="T11" fmla="*/ 2147483647 h 63"/>
                <a:gd name="T12" fmla="*/ 2147483647 w 127"/>
                <a:gd name="T13" fmla="*/ 2147483647 h 63"/>
                <a:gd name="T14" fmla="*/ 0 w 127"/>
                <a:gd name="T15" fmla="*/ 2147483647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3" name="Freeform 219"/>
            <p:cNvSpPr>
              <a:spLocks/>
            </p:cNvSpPr>
            <p:nvPr/>
          </p:nvSpPr>
          <p:spPr bwMode="auto">
            <a:xfrm>
              <a:off x="3114423" y="5263572"/>
              <a:ext cx="15745" cy="0"/>
            </a:xfrm>
            <a:custGeom>
              <a:avLst/>
              <a:gdLst>
                <a:gd name="T0" fmla="*/ 0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4" name="Freeform 220"/>
            <p:cNvSpPr>
              <a:spLocks/>
            </p:cNvSpPr>
            <p:nvPr/>
          </p:nvSpPr>
          <p:spPr bwMode="auto">
            <a:xfrm>
              <a:off x="3068762" y="5263572"/>
              <a:ext cx="45661" cy="46573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0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0 w 63"/>
                <a:gd name="T21" fmla="*/ 2147483647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5" name="Freeform 221"/>
            <p:cNvSpPr>
              <a:spLocks/>
            </p:cNvSpPr>
            <p:nvPr/>
          </p:nvSpPr>
          <p:spPr bwMode="auto">
            <a:xfrm>
              <a:off x="3238811" y="5256407"/>
              <a:ext cx="17319" cy="21495"/>
            </a:xfrm>
            <a:custGeom>
              <a:avLst/>
              <a:gdLst>
                <a:gd name="T0" fmla="*/ 0 w 25"/>
                <a:gd name="T1" fmla="*/ 0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6" name="Freeform 222"/>
            <p:cNvSpPr>
              <a:spLocks/>
            </p:cNvSpPr>
            <p:nvPr/>
          </p:nvSpPr>
          <p:spPr bwMode="auto">
            <a:xfrm>
              <a:off x="3223066" y="5208042"/>
              <a:ext cx="15745" cy="48365"/>
            </a:xfrm>
            <a:custGeom>
              <a:avLst/>
              <a:gdLst>
                <a:gd name="T0" fmla="*/ 0 w 19"/>
                <a:gd name="T1" fmla="*/ 0 h 54"/>
                <a:gd name="T2" fmla="*/ 2147483647 w 19"/>
                <a:gd name="T3" fmla="*/ 2147483647 h 54"/>
                <a:gd name="T4" fmla="*/ 2147483647 w 19"/>
                <a:gd name="T5" fmla="*/ 2147483647 h 54"/>
                <a:gd name="T6" fmla="*/ 2147483647 w 19"/>
                <a:gd name="T7" fmla="*/ 2147483647 h 54"/>
                <a:gd name="T8" fmla="*/ 2147483647 w 19"/>
                <a:gd name="T9" fmla="*/ 2147483647 h 54"/>
                <a:gd name="T10" fmla="*/ 2147483647 w 19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7" name="Freeform 223"/>
            <p:cNvSpPr>
              <a:spLocks/>
            </p:cNvSpPr>
            <p:nvPr/>
          </p:nvSpPr>
          <p:spPr bwMode="auto">
            <a:xfrm>
              <a:off x="3185277" y="5105939"/>
              <a:ext cx="37789" cy="102103"/>
            </a:xfrm>
            <a:custGeom>
              <a:avLst/>
              <a:gdLst>
                <a:gd name="T0" fmla="*/ 2147483647 w 54"/>
                <a:gd name="T1" fmla="*/ 0 h 117"/>
                <a:gd name="T2" fmla="*/ 2147483647 w 54"/>
                <a:gd name="T3" fmla="*/ 2147483647 h 117"/>
                <a:gd name="T4" fmla="*/ 2147483647 w 54"/>
                <a:gd name="T5" fmla="*/ 2147483647 h 117"/>
                <a:gd name="T6" fmla="*/ 0 w 54"/>
                <a:gd name="T7" fmla="*/ 2147483647 h 117"/>
                <a:gd name="T8" fmla="*/ 2147483647 w 54"/>
                <a:gd name="T9" fmla="*/ 2147483647 h 117"/>
                <a:gd name="T10" fmla="*/ 2147483647 w 54"/>
                <a:gd name="T11" fmla="*/ 2147483647 h 117"/>
                <a:gd name="T12" fmla="*/ 2147483647 w 54"/>
                <a:gd name="T13" fmla="*/ 2147483647 h 117"/>
                <a:gd name="T14" fmla="*/ 2147483647 w 54"/>
                <a:gd name="T15" fmla="*/ 2147483647 h 117"/>
                <a:gd name="T16" fmla="*/ 2147483647 w 54"/>
                <a:gd name="T17" fmla="*/ 2147483647 h 117"/>
                <a:gd name="T18" fmla="*/ 2147483647 w 54"/>
                <a:gd name="T19" fmla="*/ 2147483647 h 117"/>
                <a:gd name="T20" fmla="*/ 2147483647 w 54"/>
                <a:gd name="T21" fmla="*/ 2147483647 h 117"/>
                <a:gd name="T22" fmla="*/ 2147483647 w 54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2" name="Freeform 228"/>
            <p:cNvSpPr>
              <a:spLocks/>
            </p:cNvSpPr>
            <p:nvPr/>
          </p:nvSpPr>
          <p:spPr bwMode="auto">
            <a:xfrm>
              <a:off x="3114423" y="4982340"/>
              <a:ext cx="42513" cy="39408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3" name="Freeform 229"/>
            <p:cNvSpPr>
              <a:spLocks/>
            </p:cNvSpPr>
            <p:nvPr/>
          </p:nvSpPr>
          <p:spPr bwMode="auto">
            <a:xfrm>
              <a:off x="3057740" y="5021748"/>
              <a:ext cx="56683" cy="7165"/>
            </a:xfrm>
            <a:custGeom>
              <a:avLst/>
              <a:gdLst>
                <a:gd name="T0" fmla="*/ 0 w 78"/>
                <a:gd name="T1" fmla="*/ 0 h 12"/>
                <a:gd name="T2" fmla="*/ 2147483647 w 78"/>
                <a:gd name="T3" fmla="*/ 2147483647 h 12"/>
                <a:gd name="T4" fmla="*/ 2147483647 w 78"/>
                <a:gd name="T5" fmla="*/ 2147483647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4" name="Freeform 230"/>
            <p:cNvSpPr>
              <a:spLocks/>
            </p:cNvSpPr>
            <p:nvPr/>
          </p:nvSpPr>
          <p:spPr bwMode="auto">
            <a:xfrm>
              <a:off x="3030974" y="5000253"/>
              <a:ext cx="26766" cy="2149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5" name="Freeform 231"/>
            <p:cNvSpPr>
              <a:spLocks/>
            </p:cNvSpPr>
            <p:nvPr/>
          </p:nvSpPr>
          <p:spPr bwMode="auto">
            <a:xfrm>
              <a:off x="3030974" y="5080861"/>
              <a:ext cx="44087" cy="57321"/>
            </a:xfrm>
            <a:custGeom>
              <a:avLst/>
              <a:gdLst>
                <a:gd name="T0" fmla="*/ 0 w 56"/>
                <a:gd name="T1" fmla="*/ 0 h 65"/>
                <a:gd name="T2" fmla="*/ 2147483647 w 56"/>
                <a:gd name="T3" fmla="*/ 2147483647 h 65"/>
                <a:gd name="T4" fmla="*/ 2147483647 w 56"/>
                <a:gd name="T5" fmla="*/ 2147483647 h 65"/>
                <a:gd name="T6" fmla="*/ 2147483647 w 56"/>
                <a:gd name="T7" fmla="*/ 2147483647 h 65"/>
                <a:gd name="T8" fmla="*/ 2147483647 w 56"/>
                <a:gd name="T9" fmla="*/ 2147483647 h 65"/>
                <a:gd name="T10" fmla="*/ 2147483647 w 56"/>
                <a:gd name="T11" fmla="*/ 2147483647 h 65"/>
                <a:gd name="T12" fmla="*/ 2147483647 w 56"/>
                <a:gd name="T13" fmla="*/ 2147483647 h 65"/>
                <a:gd name="T14" fmla="*/ 2147483647 w 56"/>
                <a:gd name="T15" fmla="*/ 2147483647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6" name="Freeform 232"/>
            <p:cNvSpPr>
              <a:spLocks/>
            </p:cNvSpPr>
            <p:nvPr/>
          </p:nvSpPr>
          <p:spPr bwMode="auto">
            <a:xfrm>
              <a:off x="3075061" y="5089817"/>
              <a:ext cx="103919" cy="44783"/>
            </a:xfrm>
            <a:custGeom>
              <a:avLst/>
              <a:gdLst>
                <a:gd name="T0" fmla="*/ 2147483647 w 142"/>
                <a:gd name="T1" fmla="*/ 0 h 55"/>
                <a:gd name="T2" fmla="*/ 2147483647 w 142"/>
                <a:gd name="T3" fmla="*/ 2147483647 h 55"/>
                <a:gd name="T4" fmla="*/ 0 w 142"/>
                <a:gd name="T5" fmla="*/ 2147483647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7" name="Freeform 233"/>
            <p:cNvSpPr>
              <a:spLocks/>
            </p:cNvSpPr>
            <p:nvPr/>
          </p:nvSpPr>
          <p:spPr bwMode="auto">
            <a:xfrm>
              <a:off x="3114423" y="5021748"/>
              <a:ext cx="64556" cy="68069"/>
            </a:xfrm>
            <a:custGeom>
              <a:avLst/>
              <a:gdLst>
                <a:gd name="T0" fmla="*/ 0 w 85"/>
                <a:gd name="T1" fmla="*/ 2147483647 h 77"/>
                <a:gd name="T2" fmla="*/ 2147483647 w 85"/>
                <a:gd name="T3" fmla="*/ 0 h 77"/>
                <a:gd name="T4" fmla="*/ 2147483647 w 85"/>
                <a:gd name="T5" fmla="*/ 2147483647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8" name="Freeform 234"/>
            <p:cNvSpPr>
              <a:spLocks/>
            </p:cNvSpPr>
            <p:nvPr/>
          </p:nvSpPr>
          <p:spPr bwMode="auto">
            <a:xfrm>
              <a:off x="3057740" y="5021748"/>
              <a:ext cx="17320" cy="112851"/>
            </a:xfrm>
            <a:custGeom>
              <a:avLst/>
              <a:gdLst>
                <a:gd name="T0" fmla="*/ 2147483647 w 25"/>
                <a:gd name="T1" fmla="*/ 2147483647 h 134"/>
                <a:gd name="T2" fmla="*/ 2147483647 w 25"/>
                <a:gd name="T3" fmla="*/ 2147483647 h 134"/>
                <a:gd name="T4" fmla="*/ 2147483647 w 25"/>
                <a:gd name="T5" fmla="*/ 2147483647 h 134"/>
                <a:gd name="T6" fmla="*/ 2147483647 w 25"/>
                <a:gd name="T7" fmla="*/ 2147483647 h 134"/>
                <a:gd name="T8" fmla="*/ 2147483647 w 25"/>
                <a:gd name="T9" fmla="*/ 2147483647 h 134"/>
                <a:gd name="T10" fmla="*/ 0 w 25"/>
                <a:gd name="T11" fmla="*/ 2147483647 h 134"/>
                <a:gd name="T12" fmla="*/ 2147483647 w 25"/>
                <a:gd name="T13" fmla="*/ 2147483647 h 134"/>
                <a:gd name="T14" fmla="*/ 2147483647 w 25"/>
                <a:gd name="T15" fmla="*/ 2147483647 h 134"/>
                <a:gd name="T16" fmla="*/ 2147483647 w 25"/>
                <a:gd name="T17" fmla="*/ 2147483647 h 134"/>
                <a:gd name="T18" fmla="*/ 2147483647 w 25"/>
                <a:gd name="T19" fmla="*/ 2147483647 h 134"/>
                <a:gd name="T20" fmla="*/ 2147483647 w 25"/>
                <a:gd name="T21" fmla="*/ 2147483647 h 134"/>
                <a:gd name="T22" fmla="*/ 2147483647 w 25"/>
                <a:gd name="T23" fmla="*/ 2147483647 h 134"/>
                <a:gd name="T24" fmla="*/ 2147483647 w 25"/>
                <a:gd name="T25" fmla="*/ 2147483647 h 134"/>
                <a:gd name="T26" fmla="*/ 2147483647 w 25"/>
                <a:gd name="T27" fmla="*/ 2147483647 h 134"/>
                <a:gd name="T28" fmla="*/ 2147483647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9" name="Freeform 235"/>
            <p:cNvSpPr>
              <a:spLocks/>
            </p:cNvSpPr>
            <p:nvPr/>
          </p:nvSpPr>
          <p:spPr bwMode="auto">
            <a:xfrm>
              <a:off x="3068762" y="5134600"/>
              <a:ext cx="61406" cy="128972"/>
            </a:xfrm>
            <a:custGeom>
              <a:avLst/>
              <a:gdLst>
                <a:gd name="T0" fmla="*/ 2147483647 w 80"/>
                <a:gd name="T1" fmla="*/ 0 h 148"/>
                <a:gd name="T2" fmla="*/ 0 w 80"/>
                <a:gd name="T3" fmla="*/ 2147483647 h 148"/>
                <a:gd name="T4" fmla="*/ 2147483647 w 80"/>
                <a:gd name="T5" fmla="*/ 2147483647 h 148"/>
                <a:gd name="T6" fmla="*/ 2147483647 w 80"/>
                <a:gd name="T7" fmla="*/ 2147483647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0" name="Line 236"/>
            <p:cNvSpPr>
              <a:spLocks noChangeShapeType="1"/>
            </p:cNvSpPr>
            <p:nvPr/>
          </p:nvSpPr>
          <p:spPr bwMode="auto">
            <a:xfrm flipV="1">
              <a:off x="3045144" y="5209833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1" name="Line 237"/>
            <p:cNvSpPr>
              <a:spLocks noChangeShapeType="1"/>
            </p:cNvSpPr>
            <p:nvPr/>
          </p:nvSpPr>
          <p:spPr bwMode="auto">
            <a:xfrm>
              <a:off x="3045144" y="5209833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2" name="Line 238"/>
            <p:cNvSpPr>
              <a:spLocks noChangeShapeType="1"/>
            </p:cNvSpPr>
            <p:nvPr/>
          </p:nvSpPr>
          <p:spPr bwMode="auto">
            <a:xfrm>
              <a:off x="3051442" y="5209833"/>
              <a:ext cx="1575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3" name="Line 239"/>
            <p:cNvSpPr>
              <a:spLocks noChangeShapeType="1"/>
            </p:cNvSpPr>
            <p:nvPr/>
          </p:nvSpPr>
          <p:spPr bwMode="auto">
            <a:xfrm flipH="1">
              <a:off x="3045144" y="521878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4" name="Freeform 240"/>
            <p:cNvSpPr>
              <a:spLocks/>
            </p:cNvSpPr>
            <p:nvPr/>
          </p:nvSpPr>
          <p:spPr bwMode="auto">
            <a:xfrm>
              <a:off x="3016803" y="5000253"/>
              <a:ext cx="14171" cy="80608"/>
            </a:xfrm>
            <a:custGeom>
              <a:avLst/>
              <a:gdLst>
                <a:gd name="T0" fmla="*/ 2147483647 w 19"/>
                <a:gd name="T1" fmla="*/ 0 h 92"/>
                <a:gd name="T2" fmla="*/ 2147483647 w 19"/>
                <a:gd name="T3" fmla="*/ 2147483647 h 92"/>
                <a:gd name="T4" fmla="*/ 2147483647 w 19"/>
                <a:gd name="T5" fmla="*/ 2147483647 h 92"/>
                <a:gd name="T6" fmla="*/ 2147483647 w 19"/>
                <a:gd name="T7" fmla="*/ 2147483647 h 92"/>
                <a:gd name="T8" fmla="*/ 2147483647 w 19"/>
                <a:gd name="T9" fmla="*/ 2147483647 h 92"/>
                <a:gd name="T10" fmla="*/ 0 w 19"/>
                <a:gd name="T11" fmla="*/ 2147483647 h 92"/>
                <a:gd name="T12" fmla="*/ 2147483647 w 19"/>
                <a:gd name="T13" fmla="*/ 2147483647 h 92"/>
                <a:gd name="T14" fmla="*/ 2147483647 w 19"/>
                <a:gd name="T15" fmla="*/ 2147483647 h 92"/>
                <a:gd name="T16" fmla="*/ 2147483647 w 19"/>
                <a:gd name="T17" fmla="*/ 2147483647 h 92"/>
                <a:gd name="T18" fmla="*/ 2147483647 w 19"/>
                <a:gd name="T19" fmla="*/ 2147483647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5" name="Line 241"/>
            <p:cNvSpPr>
              <a:spLocks noChangeShapeType="1"/>
            </p:cNvSpPr>
            <p:nvPr/>
          </p:nvSpPr>
          <p:spPr bwMode="auto">
            <a:xfrm flipV="1">
              <a:off x="3051442" y="5036078"/>
              <a:ext cx="1575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6" name="Line 242"/>
            <p:cNvSpPr>
              <a:spLocks noChangeShapeType="1"/>
            </p:cNvSpPr>
            <p:nvPr/>
          </p:nvSpPr>
          <p:spPr bwMode="auto">
            <a:xfrm>
              <a:off x="3051442" y="5036078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7" name="Line 243"/>
            <p:cNvSpPr>
              <a:spLocks noChangeShapeType="1"/>
            </p:cNvSpPr>
            <p:nvPr/>
          </p:nvSpPr>
          <p:spPr bwMode="auto">
            <a:xfrm>
              <a:off x="3057740" y="5036078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8" name="Line 244"/>
            <p:cNvSpPr>
              <a:spLocks noChangeShapeType="1"/>
            </p:cNvSpPr>
            <p:nvPr/>
          </p:nvSpPr>
          <p:spPr bwMode="auto">
            <a:xfrm flipH="1">
              <a:off x="3051442" y="5043244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9" name="Line 245"/>
            <p:cNvSpPr>
              <a:spLocks noChangeShapeType="1"/>
            </p:cNvSpPr>
            <p:nvPr/>
          </p:nvSpPr>
          <p:spPr bwMode="auto">
            <a:xfrm flipV="1">
              <a:off x="3051442" y="497159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0" name="Line 246"/>
            <p:cNvSpPr>
              <a:spLocks noChangeShapeType="1"/>
            </p:cNvSpPr>
            <p:nvPr/>
          </p:nvSpPr>
          <p:spPr bwMode="auto">
            <a:xfrm>
              <a:off x="3051442" y="49715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1" name="Line 247"/>
            <p:cNvSpPr>
              <a:spLocks noChangeShapeType="1"/>
            </p:cNvSpPr>
            <p:nvPr/>
          </p:nvSpPr>
          <p:spPr bwMode="auto">
            <a:xfrm>
              <a:off x="3057740" y="497159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2" name="Line 248"/>
            <p:cNvSpPr>
              <a:spLocks noChangeShapeType="1"/>
            </p:cNvSpPr>
            <p:nvPr/>
          </p:nvSpPr>
          <p:spPr bwMode="auto">
            <a:xfrm flipH="1">
              <a:off x="3051442" y="498234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3" name="Line 249"/>
            <p:cNvSpPr>
              <a:spLocks noChangeShapeType="1"/>
            </p:cNvSpPr>
            <p:nvPr/>
          </p:nvSpPr>
          <p:spPr bwMode="auto">
            <a:xfrm flipV="1">
              <a:off x="3136466" y="5166843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4" name="Line 250"/>
            <p:cNvSpPr>
              <a:spLocks noChangeShapeType="1"/>
            </p:cNvSpPr>
            <p:nvPr/>
          </p:nvSpPr>
          <p:spPr bwMode="auto">
            <a:xfrm>
              <a:off x="3136466" y="5166843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5" name="Line 251"/>
            <p:cNvSpPr>
              <a:spLocks noChangeShapeType="1"/>
            </p:cNvSpPr>
            <p:nvPr/>
          </p:nvSpPr>
          <p:spPr bwMode="auto">
            <a:xfrm>
              <a:off x="3139616" y="5166843"/>
              <a:ext cx="4724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6" name="Line 252"/>
            <p:cNvSpPr>
              <a:spLocks noChangeShapeType="1"/>
            </p:cNvSpPr>
            <p:nvPr/>
          </p:nvSpPr>
          <p:spPr bwMode="auto">
            <a:xfrm flipH="1">
              <a:off x="3136466" y="5172216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1" name="Line 257"/>
            <p:cNvSpPr>
              <a:spLocks noChangeShapeType="1"/>
            </p:cNvSpPr>
            <p:nvPr/>
          </p:nvSpPr>
          <p:spPr bwMode="auto">
            <a:xfrm flipV="1">
              <a:off x="3112849" y="5034288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2" name="Line 258"/>
            <p:cNvSpPr>
              <a:spLocks noChangeShapeType="1"/>
            </p:cNvSpPr>
            <p:nvPr/>
          </p:nvSpPr>
          <p:spPr bwMode="auto">
            <a:xfrm>
              <a:off x="3112849" y="5034288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3" name="Line 259"/>
            <p:cNvSpPr>
              <a:spLocks noChangeShapeType="1"/>
            </p:cNvSpPr>
            <p:nvPr/>
          </p:nvSpPr>
          <p:spPr bwMode="auto">
            <a:xfrm>
              <a:off x="3117572" y="5034288"/>
              <a:ext cx="3149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4" name="Line 260"/>
            <p:cNvSpPr>
              <a:spLocks noChangeShapeType="1"/>
            </p:cNvSpPr>
            <p:nvPr/>
          </p:nvSpPr>
          <p:spPr bwMode="auto">
            <a:xfrm flipH="1">
              <a:off x="3112849" y="5039661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5" name="Line 261"/>
            <p:cNvSpPr>
              <a:spLocks noChangeShapeType="1"/>
            </p:cNvSpPr>
            <p:nvPr/>
          </p:nvSpPr>
          <p:spPr bwMode="auto">
            <a:xfrm flipV="1">
              <a:off x="3183702" y="5023540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6" name="Line 262"/>
            <p:cNvSpPr>
              <a:spLocks noChangeShapeType="1"/>
            </p:cNvSpPr>
            <p:nvPr/>
          </p:nvSpPr>
          <p:spPr bwMode="auto">
            <a:xfrm>
              <a:off x="3183702" y="5023540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7" name="Line 263"/>
            <p:cNvSpPr>
              <a:spLocks noChangeShapeType="1"/>
            </p:cNvSpPr>
            <p:nvPr/>
          </p:nvSpPr>
          <p:spPr bwMode="auto">
            <a:xfrm>
              <a:off x="3190000" y="5023540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8" name="Line 264"/>
            <p:cNvSpPr>
              <a:spLocks noChangeShapeType="1"/>
            </p:cNvSpPr>
            <p:nvPr/>
          </p:nvSpPr>
          <p:spPr bwMode="auto">
            <a:xfrm flipH="1">
              <a:off x="3183702" y="5034288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9" name="Line 265"/>
            <p:cNvSpPr>
              <a:spLocks noChangeShapeType="1"/>
            </p:cNvSpPr>
            <p:nvPr/>
          </p:nvSpPr>
          <p:spPr bwMode="auto">
            <a:xfrm flipV="1">
              <a:off x="3325409" y="522237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0" name="Line 266"/>
            <p:cNvSpPr>
              <a:spLocks noChangeShapeType="1"/>
            </p:cNvSpPr>
            <p:nvPr/>
          </p:nvSpPr>
          <p:spPr bwMode="auto">
            <a:xfrm>
              <a:off x="3325409" y="522237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1" name="Line 267"/>
            <p:cNvSpPr>
              <a:spLocks noChangeShapeType="1"/>
            </p:cNvSpPr>
            <p:nvPr/>
          </p:nvSpPr>
          <p:spPr bwMode="auto">
            <a:xfrm>
              <a:off x="3331707" y="5222372"/>
              <a:ext cx="1575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2" name="Line 268"/>
            <p:cNvSpPr>
              <a:spLocks noChangeShapeType="1"/>
            </p:cNvSpPr>
            <p:nvPr/>
          </p:nvSpPr>
          <p:spPr bwMode="auto">
            <a:xfrm flipH="1">
              <a:off x="3325409" y="522953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3" name="Line 269"/>
            <p:cNvSpPr>
              <a:spLocks noChangeShapeType="1"/>
            </p:cNvSpPr>
            <p:nvPr/>
          </p:nvSpPr>
          <p:spPr bwMode="auto">
            <a:xfrm flipV="1">
              <a:off x="3306515" y="5048618"/>
              <a:ext cx="47236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4" name="Line 270"/>
            <p:cNvSpPr>
              <a:spLocks noChangeShapeType="1"/>
            </p:cNvSpPr>
            <p:nvPr/>
          </p:nvSpPr>
          <p:spPr bwMode="auto">
            <a:xfrm>
              <a:off x="3353751" y="5048618"/>
              <a:ext cx="25192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5" name="Line 271"/>
            <p:cNvSpPr>
              <a:spLocks noChangeShapeType="1"/>
            </p:cNvSpPr>
            <p:nvPr/>
          </p:nvSpPr>
          <p:spPr bwMode="auto">
            <a:xfrm flipV="1">
              <a:off x="3378943" y="5053991"/>
              <a:ext cx="29916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6" name="Freeform 272"/>
            <p:cNvSpPr>
              <a:spLocks/>
            </p:cNvSpPr>
            <p:nvPr/>
          </p:nvSpPr>
          <p:spPr bwMode="auto">
            <a:xfrm>
              <a:off x="3306515" y="5048618"/>
              <a:ext cx="111792" cy="21495"/>
            </a:xfrm>
            <a:custGeom>
              <a:avLst/>
              <a:gdLst>
                <a:gd name="T0" fmla="*/ 2147483647 w 147"/>
                <a:gd name="T1" fmla="*/ 0 h 26"/>
                <a:gd name="T2" fmla="*/ 2147483647 w 147"/>
                <a:gd name="T3" fmla="*/ 2147483647 h 26"/>
                <a:gd name="T4" fmla="*/ 2147483647 w 147"/>
                <a:gd name="T5" fmla="*/ 0 h 26"/>
                <a:gd name="T6" fmla="*/ 0 w 147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7" name="Line 273"/>
            <p:cNvSpPr>
              <a:spLocks noChangeShapeType="1"/>
            </p:cNvSpPr>
            <p:nvPr/>
          </p:nvSpPr>
          <p:spPr bwMode="auto">
            <a:xfrm flipV="1">
              <a:off x="3314388" y="497338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8" name="Line 274"/>
            <p:cNvSpPr>
              <a:spLocks noChangeShapeType="1"/>
            </p:cNvSpPr>
            <p:nvPr/>
          </p:nvSpPr>
          <p:spPr bwMode="auto">
            <a:xfrm>
              <a:off x="3314388" y="4973384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9" name="Line 275"/>
            <p:cNvSpPr>
              <a:spLocks noChangeShapeType="1"/>
            </p:cNvSpPr>
            <p:nvPr/>
          </p:nvSpPr>
          <p:spPr bwMode="auto">
            <a:xfrm>
              <a:off x="3317537" y="4973384"/>
              <a:ext cx="1574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0" name="Line 276"/>
            <p:cNvSpPr>
              <a:spLocks noChangeShapeType="1"/>
            </p:cNvSpPr>
            <p:nvPr/>
          </p:nvSpPr>
          <p:spPr bwMode="auto">
            <a:xfrm flipH="1">
              <a:off x="3314388" y="4982340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1" name="Freeform 277"/>
            <p:cNvSpPr>
              <a:spLocks/>
            </p:cNvSpPr>
            <p:nvPr/>
          </p:nvSpPr>
          <p:spPr bwMode="auto">
            <a:xfrm>
              <a:off x="2802668" y="4674239"/>
              <a:ext cx="212561" cy="148677"/>
            </a:xfrm>
            <a:custGeom>
              <a:avLst/>
              <a:gdLst>
                <a:gd name="T0" fmla="*/ 0 w 284"/>
                <a:gd name="T1" fmla="*/ 2147483647 h 173"/>
                <a:gd name="T2" fmla="*/ 2147483647 w 284"/>
                <a:gd name="T3" fmla="*/ 0 h 173"/>
                <a:gd name="T4" fmla="*/ 2147483647 w 284"/>
                <a:gd name="T5" fmla="*/ 2147483647 h 173"/>
                <a:gd name="T6" fmla="*/ 2147483647 w 284"/>
                <a:gd name="T7" fmla="*/ 2147483647 h 173"/>
                <a:gd name="T8" fmla="*/ 2147483647 w 284"/>
                <a:gd name="T9" fmla="*/ 2147483647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2" name="Freeform 278"/>
            <p:cNvSpPr>
              <a:spLocks/>
            </p:cNvSpPr>
            <p:nvPr/>
          </p:nvSpPr>
          <p:spPr bwMode="auto">
            <a:xfrm>
              <a:off x="2755432" y="4131481"/>
              <a:ext cx="88173" cy="250780"/>
            </a:xfrm>
            <a:custGeom>
              <a:avLst/>
              <a:gdLst>
                <a:gd name="T0" fmla="*/ 0 w 115"/>
                <a:gd name="T1" fmla="*/ 2147483647 h 288"/>
                <a:gd name="T2" fmla="*/ 2147483647 w 115"/>
                <a:gd name="T3" fmla="*/ 2147483647 h 288"/>
                <a:gd name="T4" fmla="*/ 2147483647 w 115"/>
                <a:gd name="T5" fmla="*/ 2147483647 h 288"/>
                <a:gd name="T6" fmla="*/ 2147483647 w 115"/>
                <a:gd name="T7" fmla="*/ 2147483647 h 288"/>
                <a:gd name="T8" fmla="*/ 2147483647 w 115"/>
                <a:gd name="T9" fmla="*/ 2147483647 h 288"/>
                <a:gd name="T10" fmla="*/ 2147483647 w 115"/>
                <a:gd name="T11" fmla="*/ 2147483647 h 288"/>
                <a:gd name="T12" fmla="*/ 2147483647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3" name="Freeform 279"/>
            <p:cNvSpPr>
              <a:spLocks/>
            </p:cNvSpPr>
            <p:nvPr/>
          </p:nvSpPr>
          <p:spPr bwMode="auto">
            <a:xfrm>
              <a:off x="2577511" y="4638413"/>
              <a:ext cx="70853" cy="184503"/>
            </a:xfrm>
            <a:custGeom>
              <a:avLst/>
              <a:gdLst>
                <a:gd name="T0" fmla="*/ 2147483647 w 96"/>
                <a:gd name="T1" fmla="*/ 0 h 215"/>
                <a:gd name="T2" fmla="*/ 2147483647 w 96"/>
                <a:gd name="T3" fmla="*/ 2147483647 h 215"/>
                <a:gd name="T4" fmla="*/ 2147483647 w 96"/>
                <a:gd name="T5" fmla="*/ 2147483647 h 215"/>
                <a:gd name="T6" fmla="*/ 2147483647 w 96"/>
                <a:gd name="T7" fmla="*/ 2147483647 h 215"/>
                <a:gd name="T8" fmla="*/ 0 w 96"/>
                <a:gd name="T9" fmla="*/ 2147483647 h 215"/>
                <a:gd name="T10" fmla="*/ 2147483647 w 96"/>
                <a:gd name="T11" fmla="*/ 2147483647 h 215"/>
                <a:gd name="T12" fmla="*/ 2147483647 w 96"/>
                <a:gd name="T13" fmla="*/ 2147483647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4" name="Freeform 280"/>
            <p:cNvSpPr>
              <a:spLocks/>
            </p:cNvSpPr>
            <p:nvPr/>
          </p:nvSpPr>
          <p:spPr bwMode="auto">
            <a:xfrm>
              <a:off x="2601129" y="4335687"/>
              <a:ext cx="47236" cy="302726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5" name="Line 281"/>
            <p:cNvSpPr>
              <a:spLocks noChangeShapeType="1"/>
            </p:cNvSpPr>
            <p:nvPr/>
          </p:nvSpPr>
          <p:spPr bwMode="auto">
            <a:xfrm flipV="1">
              <a:off x="2604278" y="4314192"/>
              <a:ext cx="69279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6" name="Line 282"/>
            <p:cNvSpPr>
              <a:spLocks noChangeShapeType="1"/>
            </p:cNvSpPr>
            <p:nvPr/>
          </p:nvSpPr>
          <p:spPr bwMode="auto">
            <a:xfrm>
              <a:off x="2673557" y="4314192"/>
              <a:ext cx="81875" cy="680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7" name="Freeform 283"/>
            <p:cNvSpPr>
              <a:spLocks/>
            </p:cNvSpPr>
            <p:nvPr/>
          </p:nvSpPr>
          <p:spPr bwMode="auto">
            <a:xfrm>
              <a:off x="2424782" y="4324939"/>
              <a:ext cx="179496" cy="132555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8" name="Line 284"/>
            <p:cNvSpPr>
              <a:spLocks noChangeShapeType="1"/>
            </p:cNvSpPr>
            <p:nvPr/>
          </p:nvSpPr>
          <p:spPr bwMode="auto">
            <a:xfrm flipH="1">
              <a:off x="2350780" y="4457494"/>
              <a:ext cx="74002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9" name="Freeform 285"/>
            <p:cNvSpPr>
              <a:spLocks/>
            </p:cNvSpPr>
            <p:nvPr/>
          </p:nvSpPr>
          <p:spPr bwMode="auto">
            <a:xfrm>
              <a:off x="2336609" y="4457494"/>
              <a:ext cx="99195" cy="202414"/>
            </a:xfrm>
            <a:custGeom>
              <a:avLst/>
              <a:gdLst>
                <a:gd name="T0" fmla="*/ 2147483647 w 132"/>
                <a:gd name="T1" fmla="*/ 0 h 231"/>
                <a:gd name="T2" fmla="*/ 2147483647 w 132"/>
                <a:gd name="T3" fmla="*/ 2147483647 h 231"/>
                <a:gd name="T4" fmla="*/ 0 w 132"/>
                <a:gd name="T5" fmla="*/ 2147483647 h 231"/>
                <a:gd name="T6" fmla="*/ 2147483647 w 132"/>
                <a:gd name="T7" fmla="*/ 2147483647 h 231"/>
                <a:gd name="T8" fmla="*/ 2147483647 w 132"/>
                <a:gd name="T9" fmla="*/ 2147483647 h 231"/>
                <a:gd name="T10" fmla="*/ 2147483647 w 132"/>
                <a:gd name="T11" fmla="*/ 2147483647 h 231"/>
                <a:gd name="T12" fmla="*/ 2147483647 w 132"/>
                <a:gd name="T13" fmla="*/ 2147483647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0" name="Freeform 286"/>
            <p:cNvSpPr>
              <a:spLocks/>
            </p:cNvSpPr>
            <p:nvPr/>
          </p:nvSpPr>
          <p:spPr bwMode="auto">
            <a:xfrm>
              <a:off x="2435804" y="4620501"/>
              <a:ext cx="168473" cy="21495"/>
            </a:xfrm>
            <a:custGeom>
              <a:avLst/>
              <a:gdLst>
                <a:gd name="T0" fmla="*/ 0 w 227"/>
                <a:gd name="T1" fmla="*/ 2147483647 h 26"/>
                <a:gd name="T2" fmla="*/ 2147483647 w 227"/>
                <a:gd name="T3" fmla="*/ 0 h 26"/>
                <a:gd name="T4" fmla="*/ 2147483647 w 227"/>
                <a:gd name="T5" fmla="*/ 2147483647 h 26"/>
                <a:gd name="T6" fmla="*/ 2147483647 w 227"/>
                <a:gd name="T7" fmla="*/ 2147483647 h 26"/>
                <a:gd name="T8" fmla="*/ 2147483647 w 227"/>
                <a:gd name="T9" fmla="*/ 2147483647 h 26"/>
                <a:gd name="T10" fmla="*/ 2147483647 w 227"/>
                <a:gd name="T11" fmla="*/ 2147483647 h 26"/>
                <a:gd name="T12" fmla="*/ 2147483647 w 227"/>
                <a:gd name="T13" fmla="*/ 2147483647 h 26"/>
                <a:gd name="T14" fmla="*/ 2147483647 w 227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1" name="Line 287"/>
            <p:cNvSpPr>
              <a:spLocks noChangeShapeType="1"/>
            </p:cNvSpPr>
            <p:nvPr/>
          </p:nvSpPr>
          <p:spPr bwMode="auto">
            <a:xfrm flipV="1">
              <a:off x="2604278" y="4638413"/>
              <a:ext cx="36215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2" name="Freeform 288"/>
            <p:cNvSpPr>
              <a:spLocks/>
            </p:cNvSpPr>
            <p:nvPr/>
          </p:nvSpPr>
          <p:spPr bwMode="auto">
            <a:xfrm>
              <a:off x="2424782" y="4457494"/>
              <a:ext cx="179496" cy="182711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3" name="Freeform 289"/>
            <p:cNvSpPr>
              <a:spLocks/>
            </p:cNvSpPr>
            <p:nvPr/>
          </p:nvSpPr>
          <p:spPr bwMode="auto">
            <a:xfrm>
              <a:off x="2361801" y="4817542"/>
              <a:ext cx="218859" cy="127182"/>
            </a:xfrm>
            <a:custGeom>
              <a:avLst/>
              <a:gdLst>
                <a:gd name="T0" fmla="*/ 0 w 295"/>
                <a:gd name="T1" fmla="*/ 2147483647 h 146"/>
                <a:gd name="T2" fmla="*/ 2147483647 w 295"/>
                <a:gd name="T3" fmla="*/ 2147483647 h 146"/>
                <a:gd name="T4" fmla="*/ 2147483647 w 295"/>
                <a:gd name="T5" fmla="*/ 2147483647 h 146"/>
                <a:gd name="T6" fmla="*/ 2147483647 w 295"/>
                <a:gd name="T7" fmla="*/ 2147483647 h 146"/>
                <a:gd name="T8" fmla="*/ 2147483647 w 295"/>
                <a:gd name="T9" fmla="*/ 2147483647 h 146"/>
                <a:gd name="T10" fmla="*/ 2147483647 w 295"/>
                <a:gd name="T11" fmla="*/ 2147483647 h 146"/>
                <a:gd name="T12" fmla="*/ 2147483647 w 295"/>
                <a:gd name="T13" fmla="*/ 2147483647 h 146"/>
                <a:gd name="T14" fmla="*/ 2147483647 w 295"/>
                <a:gd name="T15" fmla="*/ 2147483647 h 146"/>
                <a:gd name="T16" fmla="*/ 2147483647 w 295"/>
                <a:gd name="T17" fmla="*/ 2147483647 h 146"/>
                <a:gd name="T18" fmla="*/ 2147483647 w 295"/>
                <a:gd name="T19" fmla="*/ 2147483647 h 146"/>
                <a:gd name="T20" fmla="*/ 2147483647 w 295"/>
                <a:gd name="T21" fmla="*/ 2147483647 h 146"/>
                <a:gd name="T22" fmla="*/ 2147483647 w 295"/>
                <a:gd name="T23" fmla="*/ 2147483647 h 146"/>
                <a:gd name="T24" fmla="*/ 2147483647 w 295"/>
                <a:gd name="T25" fmla="*/ 2147483647 h 146"/>
                <a:gd name="T26" fmla="*/ 2147483647 w 295"/>
                <a:gd name="T27" fmla="*/ 2147483647 h 146"/>
                <a:gd name="T28" fmla="*/ 2147483647 w 295"/>
                <a:gd name="T29" fmla="*/ 2147483647 h 146"/>
                <a:gd name="T30" fmla="*/ 2147483647 w 295"/>
                <a:gd name="T31" fmla="*/ 0 h 146"/>
                <a:gd name="T32" fmla="*/ 2147483647 w 295"/>
                <a:gd name="T33" fmla="*/ 2147483647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4" name="Line 290"/>
            <p:cNvSpPr>
              <a:spLocks noChangeShapeType="1"/>
            </p:cNvSpPr>
            <p:nvPr/>
          </p:nvSpPr>
          <p:spPr bwMode="auto">
            <a:xfrm flipV="1">
              <a:off x="2327162" y="4944723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5" name="Line 291"/>
            <p:cNvSpPr>
              <a:spLocks noChangeShapeType="1"/>
            </p:cNvSpPr>
            <p:nvPr/>
          </p:nvSpPr>
          <p:spPr bwMode="auto">
            <a:xfrm>
              <a:off x="2327162" y="4944723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6" name="Line 292"/>
            <p:cNvSpPr>
              <a:spLocks noChangeShapeType="1"/>
            </p:cNvSpPr>
            <p:nvPr/>
          </p:nvSpPr>
          <p:spPr bwMode="auto">
            <a:xfrm>
              <a:off x="2328737" y="4944723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7" name="Line 293"/>
            <p:cNvSpPr>
              <a:spLocks noChangeShapeType="1"/>
            </p:cNvSpPr>
            <p:nvPr/>
          </p:nvSpPr>
          <p:spPr bwMode="auto">
            <a:xfrm flipH="1">
              <a:off x="2327162" y="4951889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8" name="Line 294"/>
            <p:cNvSpPr>
              <a:spLocks noChangeShapeType="1"/>
            </p:cNvSpPr>
            <p:nvPr/>
          </p:nvSpPr>
          <p:spPr bwMode="auto">
            <a:xfrm flipV="1">
              <a:off x="2468869" y="4745890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9" name="Line 295"/>
            <p:cNvSpPr>
              <a:spLocks noChangeShapeType="1"/>
            </p:cNvSpPr>
            <p:nvPr/>
          </p:nvSpPr>
          <p:spPr bwMode="auto">
            <a:xfrm>
              <a:off x="2468869" y="474589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0" name="Line 296"/>
            <p:cNvSpPr>
              <a:spLocks noChangeShapeType="1"/>
            </p:cNvSpPr>
            <p:nvPr/>
          </p:nvSpPr>
          <p:spPr bwMode="auto">
            <a:xfrm>
              <a:off x="2475167" y="4745890"/>
              <a:ext cx="1575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1" name="Line 297"/>
            <p:cNvSpPr>
              <a:spLocks noChangeShapeType="1"/>
            </p:cNvSpPr>
            <p:nvPr/>
          </p:nvSpPr>
          <p:spPr bwMode="auto">
            <a:xfrm flipH="1">
              <a:off x="2468869" y="4751265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2" name="Line 298"/>
            <p:cNvSpPr>
              <a:spLocks noChangeShapeType="1"/>
            </p:cNvSpPr>
            <p:nvPr/>
          </p:nvSpPr>
          <p:spPr bwMode="auto">
            <a:xfrm flipV="1">
              <a:off x="2454698" y="4582884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3" name="Line 299"/>
            <p:cNvSpPr>
              <a:spLocks noChangeShapeType="1"/>
            </p:cNvSpPr>
            <p:nvPr/>
          </p:nvSpPr>
          <p:spPr bwMode="auto">
            <a:xfrm>
              <a:off x="2454698" y="4582884"/>
              <a:ext cx="7872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4" name="Line 300"/>
            <p:cNvSpPr>
              <a:spLocks noChangeShapeType="1"/>
            </p:cNvSpPr>
            <p:nvPr/>
          </p:nvSpPr>
          <p:spPr bwMode="auto">
            <a:xfrm>
              <a:off x="2462571" y="4582884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5" name="Line 301"/>
            <p:cNvSpPr>
              <a:spLocks noChangeShapeType="1"/>
            </p:cNvSpPr>
            <p:nvPr/>
          </p:nvSpPr>
          <p:spPr bwMode="auto">
            <a:xfrm flipH="1">
              <a:off x="2454698" y="4588257"/>
              <a:ext cx="7872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6" name="Line 302"/>
            <p:cNvSpPr>
              <a:spLocks noChangeShapeType="1"/>
            </p:cNvSpPr>
            <p:nvPr/>
          </p:nvSpPr>
          <p:spPr bwMode="auto">
            <a:xfrm flipV="1">
              <a:off x="2497210" y="4430625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7" name="Line 303"/>
            <p:cNvSpPr>
              <a:spLocks noChangeShapeType="1"/>
            </p:cNvSpPr>
            <p:nvPr/>
          </p:nvSpPr>
          <p:spPr bwMode="auto">
            <a:xfrm>
              <a:off x="2497210" y="4430625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8" name="Line 304"/>
            <p:cNvSpPr>
              <a:spLocks noChangeShapeType="1"/>
            </p:cNvSpPr>
            <p:nvPr/>
          </p:nvSpPr>
          <p:spPr bwMode="auto">
            <a:xfrm>
              <a:off x="2501934" y="4430625"/>
              <a:ext cx="3149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9" name="Line 305"/>
            <p:cNvSpPr>
              <a:spLocks noChangeShapeType="1"/>
            </p:cNvSpPr>
            <p:nvPr/>
          </p:nvSpPr>
          <p:spPr bwMode="auto">
            <a:xfrm flipH="1">
              <a:off x="2497210" y="4439582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0" name="Freeform 306"/>
            <p:cNvSpPr>
              <a:spLocks/>
            </p:cNvSpPr>
            <p:nvPr/>
          </p:nvSpPr>
          <p:spPr bwMode="auto">
            <a:xfrm>
              <a:off x="2720792" y="4382260"/>
              <a:ext cx="88173" cy="327804"/>
            </a:xfrm>
            <a:custGeom>
              <a:avLst/>
              <a:gdLst>
                <a:gd name="T0" fmla="*/ 2147483647 w 116"/>
                <a:gd name="T1" fmla="*/ 0 h 376"/>
                <a:gd name="T2" fmla="*/ 0 w 116"/>
                <a:gd name="T3" fmla="*/ 2147483647 h 376"/>
                <a:gd name="T4" fmla="*/ 2147483647 w 116"/>
                <a:gd name="T5" fmla="*/ 2147483647 h 376"/>
                <a:gd name="T6" fmla="*/ 2147483647 w 116"/>
                <a:gd name="T7" fmla="*/ 2147483647 h 376"/>
                <a:gd name="T8" fmla="*/ 2147483647 w 116"/>
                <a:gd name="T9" fmla="*/ 2147483647 h 376"/>
                <a:gd name="T10" fmla="*/ 2147483647 w 116"/>
                <a:gd name="T11" fmla="*/ 2147483647 h 376"/>
                <a:gd name="T12" fmla="*/ 2147483647 w 116"/>
                <a:gd name="T13" fmla="*/ 2147483647 h 376"/>
                <a:gd name="T14" fmla="*/ 2147483647 w 116"/>
                <a:gd name="T15" fmla="*/ 2147483647 h 376"/>
                <a:gd name="T16" fmla="*/ 2147483647 w 116"/>
                <a:gd name="T17" fmla="*/ 2147483647 h 376"/>
                <a:gd name="T18" fmla="*/ 2147483647 w 116"/>
                <a:gd name="T19" fmla="*/ 2147483647 h 376"/>
                <a:gd name="T20" fmla="*/ 2147483647 w 116"/>
                <a:gd name="T21" fmla="*/ 2147483647 h 376"/>
                <a:gd name="T22" fmla="*/ 2147483647 w 116"/>
                <a:gd name="T23" fmla="*/ 2147483647 h 376"/>
                <a:gd name="T24" fmla="*/ 2147483647 w 116"/>
                <a:gd name="T25" fmla="*/ 2147483647 h 376"/>
                <a:gd name="T26" fmla="*/ 2147483647 w 116"/>
                <a:gd name="T27" fmla="*/ 2147483647 h 376"/>
                <a:gd name="T28" fmla="*/ 2147483647 w 116"/>
                <a:gd name="T29" fmla="*/ 2147483647 h 376"/>
                <a:gd name="T30" fmla="*/ 2147483647 w 116"/>
                <a:gd name="T31" fmla="*/ 2147483647 h 376"/>
                <a:gd name="T32" fmla="*/ 2147483647 w 116"/>
                <a:gd name="T33" fmla="*/ 2147483647 h 376"/>
                <a:gd name="T34" fmla="*/ 2147483647 w 116"/>
                <a:gd name="T35" fmla="*/ 2147483647 h 376"/>
                <a:gd name="T36" fmla="*/ 2147483647 w 116"/>
                <a:gd name="T37" fmla="*/ 2147483647 h 376"/>
                <a:gd name="T38" fmla="*/ 2147483647 w 116"/>
                <a:gd name="T39" fmla="*/ 2147483647 h 376"/>
                <a:gd name="T40" fmla="*/ 2147483647 w 116"/>
                <a:gd name="T41" fmla="*/ 2147483647 h 376"/>
                <a:gd name="T42" fmla="*/ 2147483647 w 116"/>
                <a:gd name="T43" fmla="*/ 2147483647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1" name="Freeform 307"/>
            <p:cNvSpPr>
              <a:spLocks/>
            </p:cNvSpPr>
            <p:nvPr/>
          </p:nvSpPr>
          <p:spPr bwMode="auto">
            <a:xfrm>
              <a:off x="2802668" y="4710065"/>
              <a:ext cx="62981" cy="261527"/>
            </a:xfrm>
            <a:custGeom>
              <a:avLst/>
              <a:gdLst>
                <a:gd name="T0" fmla="*/ 0 w 82"/>
                <a:gd name="T1" fmla="*/ 0 h 307"/>
                <a:gd name="T2" fmla="*/ 2147483647 w 82"/>
                <a:gd name="T3" fmla="*/ 2147483647 h 307"/>
                <a:gd name="T4" fmla="*/ 2147483647 w 82"/>
                <a:gd name="T5" fmla="*/ 2147483647 h 307"/>
                <a:gd name="T6" fmla="*/ 2147483647 w 82"/>
                <a:gd name="T7" fmla="*/ 2147483647 h 307"/>
                <a:gd name="T8" fmla="*/ 2147483647 w 82"/>
                <a:gd name="T9" fmla="*/ 2147483647 h 307"/>
                <a:gd name="T10" fmla="*/ 2147483647 w 82"/>
                <a:gd name="T11" fmla="*/ 2147483647 h 307"/>
                <a:gd name="T12" fmla="*/ 2147483647 w 82"/>
                <a:gd name="T13" fmla="*/ 2147483647 h 307"/>
                <a:gd name="T14" fmla="*/ 2147483647 w 82"/>
                <a:gd name="T15" fmla="*/ 2147483647 h 307"/>
                <a:gd name="T16" fmla="*/ 2147483647 w 82"/>
                <a:gd name="T17" fmla="*/ 2147483647 h 307"/>
                <a:gd name="T18" fmla="*/ 2147483647 w 82"/>
                <a:gd name="T19" fmla="*/ 2147483647 h 307"/>
                <a:gd name="T20" fmla="*/ 2147483647 w 82"/>
                <a:gd name="T21" fmla="*/ 2147483647 h 307"/>
                <a:gd name="T22" fmla="*/ 2147483647 w 82"/>
                <a:gd name="T23" fmla="*/ 2147483647 h 307"/>
                <a:gd name="T24" fmla="*/ 2147483647 w 82"/>
                <a:gd name="T25" fmla="*/ 2147483647 h 307"/>
                <a:gd name="T26" fmla="*/ 2147483647 w 82"/>
                <a:gd name="T27" fmla="*/ 2147483647 h 307"/>
                <a:gd name="T28" fmla="*/ 2147483647 w 82"/>
                <a:gd name="T29" fmla="*/ 2147483647 h 307"/>
                <a:gd name="T30" fmla="*/ 2147483647 w 82"/>
                <a:gd name="T31" fmla="*/ 2147483647 h 307"/>
                <a:gd name="T32" fmla="*/ 2147483647 w 82"/>
                <a:gd name="T33" fmla="*/ 2147483647 h 307"/>
                <a:gd name="T34" fmla="*/ 2147483647 w 82"/>
                <a:gd name="T35" fmla="*/ 2147483647 h 307"/>
                <a:gd name="T36" fmla="*/ 2147483647 w 82"/>
                <a:gd name="T37" fmla="*/ 2147483647 h 307"/>
                <a:gd name="T38" fmla="*/ 2147483647 w 82"/>
                <a:gd name="T39" fmla="*/ 2147483647 h 307"/>
                <a:gd name="T40" fmla="*/ 2147483647 w 82"/>
                <a:gd name="T41" fmla="*/ 2147483647 h 307"/>
                <a:gd name="T42" fmla="*/ 2147483647 w 82"/>
                <a:gd name="T43" fmla="*/ 2147483647 h 307"/>
                <a:gd name="T44" fmla="*/ 2147483647 w 82"/>
                <a:gd name="T45" fmla="*/ 2147483647 h 307"/>
                <a:gd name="T46" fmla="*/ 2147483647 w 82"/>
                <a:gd name="T47" fmla="*/ 2147483647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2" name="Line 308"/>
            <p:cNvSpPr>
              <a:spLocks noChangeShapeType="1"/>
            </p:cNvSpPr>
            <p:nvPr/>
          </p:nvSpPr>
          <p:spPr bwMode="auto">
            <a:xfrm flipV="1">
              <a:off x="2599555" y="4932184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3" name="Line 309"/>
            <p:cNvSpPr>
              <a:spLocks noChangeShapeType="1"/>
            </p:cNvSpPr>
            <p:nvPr/>
          </p:nvSpPr>
          <p:spPr bwMode="auto">
            <a:xfrm>
              <a:off x="2599555" y="4932184"/>
              <a:ext cx="787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4" name="Line 310"/>
            <p:cNvSpPr>
              <a:spLocks noChangeShapeType="1"/>
            </p:cNvSpPr>
            <p:nvPr/>
          </p:nvSpPr>
          <p:spPr bwMode="auto">
            <a:xfrm>
              <a:off x="2607427" y="4932184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5" name="Line 311"/>
            <p:cNvSpPr>
              <a:spLocks noChangeShapeType="1"/>
            </p:cNvSpPr>
            <p:nvPr/>
          </p:nvSpPr>
          <p:spPr bwMode="auto">
            <a:xfrm flipH="1">
              <a:off x="2599555" y="494114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6" name="Line 312"/>
            <p:cNvSpPr>
              <a:spLocks noChangeShapeType="1"/>
            </p:cNvSpPr>
            <p:nvPr/>
          </p:nvSpPr>
          <p:spPr bwMode="auto">
            <a:xfrm flipV="1">
              <a:off x="2687728" y="465453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7" name="Line 313"/>
            <p:cNvSpPr>
              <a:spLocks noChangeShapeType="1"/>
            </p:cNvSpPr>
            <p:nvPr/>
          </p:nvSpPr>
          <p:spPr bwMode="auto">
            <a:xfrm>
              <a:off x="2687728" y="4654536"/>
              <a:ext cx="6298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8" name="Line 314"/>
            <p:cNvSpPr>
              <a:spLocks noChangeShapeType="1"/>
            </p:cNvSpPr>
            <p:nvPr/>
          </p:nvSpPr>
          <p:spPr bwMode="auto">
            <a:xfrm>
              <a:off x="2694026" y="465453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9" name="Line 315"/>
            <p:cNvSpPr>
              <a:spLocks noChangeShapeType="1"/>
            </p:cNvSpPr>
            <p:nvPr/>
          </p:nvSpPr>
          <p:spPr bwMode="auto">
            <a:xfrm flipH="1">
              <a:off x="2687728" y="4663491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0" name="Line 316"/>
            <p:cNvSpPr>
              <a:spLocks noChangeShapeType="1"/>
            </p:cNvSpPr>
            <p:nvPr/>
          </p:nvSpPr>
          <p:spPr bwMode="auto">
            <a:xfrm flipV="1">
              <a:off x="2487763" y="4149394"/>
              <a:ext cx="3149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1" name="Line 317"/>
            <p:cNvSpPr>
              <a:spLocks noChangeShapeType="1"/>
            </p:cNvSpPr>
            <p:nvPr/>
          </p:nvSpPr>
          <p:spPr bwMode="auto">
            <a:xfrm>
              <a:off x="2487763" y="4149394"/>
              <a:ext cx="944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2" name="Line 318"/>
            <p:cNvSpPr>
              <a:spLocks noChangeShapeType="1"/>
            </p:cNvSpPr>
            <p:nvPr/>
          </p:nvSpPr>
          <p:spPr bwMode="auto">
            <a:xfrm>
              <a:off x="2497210" y="414939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3" name="Line 319"/>
            <p:cNvSpPr>
              <a:spLocks noChangeShapeType="1"/>
            </p:cNvSpPr>
            <p:nvPr/>
          </p:nvSpPr>
          <p:spPr bwMode="auto">
            <a:xfrm flipH="1">
              <a:off x="2487763" y="4158349"/>
              <a:ext cx="944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4" name="Freeform 320"/>
            <p:cNvSpPr>
              <a:spLocks/>
            </p:cNvSpPr>
            <p:nvPr/>
          </p:nvSpPr>
          <p:spPr bwMode="auto">
            <a:xfrm>
              <a:off x="3021527" y="4170889"/>
              <a:ext cx="157452" cy="54813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7 h 634"/>
                <a:gd name="T4" fmla="*/ 2147483647 w 211"/>
                <a:gd name="T5" fmla="*/ 2147483647 h 634"/>
                <a:gd name="T6" fmla="*/ 2147483647 w 211"/>
                <a:gd name="T7" fmla="*/ 2147483647 h 634"/>
                <a:gd name="T8" fmla="*/ 2147483647 w 211"/>
                <a:gd name="T9" fmla="*/ 2147483647 h 634"/>
                <a:gd name="T10" fmla="*/ 2147483647 w 211"/>
                <a:gd name="T11" fmla="*/ 2147483647 h 634"/>
                <a:gd name="T12" fmla="*/ 2147483647 w 211"/>
                <a:gd name="T13" fmla="*/ 2147483647 h 634"/>
                <a:gd name="T14" fmla="*/ 2147483647 w 211"/>
                <a:gd name="T15" fmla="*/ 2147483647 h 634"/>
                <a:gd name="T16" fmla="*/ 2147483647 w 211"/>
                <a:gd name="T17" fmla="*/ 2147483647 h 634"/>
                <a:gd name="T18" fmla="*/ 2147483647 w 211"/>
                <a:gd name="T19" fmla="*/ 2147483647 h 634"/>
                <a:gd name="T20" fmla="*/ 2147483647 w 211"/>
                <a:gd name="T21" fmla="*/ 2147483647 h 634"/>
                <a:gd name="T22" fmla="*/ 2147483647 w 211"/>
                <a:gd name="T23" fmla="*/ 2147483647 h 634"/>
                <a:gd name="T24" fmla="*/ 2147483647 w 211"/>
                <a:gd name="T25" fmla="*/ 2147483647 h 634"/>
                <a:gd name="T26" fmla="*/ 2147483647 w 211"/>
                <a:gd name="T27" fmla="*/ 2147483647 h 634"/>
                <a:gd name="T28" fmla="*/ 2147483647 w 211"/>
                <a:gd name="T29" fmla="*/ 2147483647 h 634"/>
                <a:gd name="T30" fmla="*/ 2147483647 w 211"/>
                <a:gd name="T31" fmla="*/ 2147483647 h 634"/>
                <a:gd name="T32" fmla="*/ 2147483647 w 211"/>
                <a:gd name="T33" fmla="*/ 2147483647 h 634"/>
                <a:gd name="T34" fmla="*/ 2147483647 w 211"/>
                <a:gd name="T35" fmla="*/ 2147483647 h 634"/>
                <a:gd name="T36" fmla="*/ 2147483647 w 211"/>
                <a:gd name="T37" fmla="*/ 2147483647 h 634"/>
                <a:gd name="T38" fmla="*/ 2147483647 w 211"/>
                <a:gd name="T39" fmla="*/ 2147483647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5" name="Line 321"/>
            <p:cNvSpPr>
              <a:spLocks noChangeShapeType="1"/>
            </p:cNvSpPr>
            <p:nvPr/>
          </p:nvSpPr>
          <p:spPr bwMode="auto">
            <a:xfrm>
              <a:off x="3177404" y="4719022"/>
              <a:ext cx="100769" cy="6985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6" name="Freeform 323"/>
            <p:cNvSpPr>
              <a:spLocks/>
            </p:cNvSpPr>
            <p:nvPr/>
          </p:nvSpPr>
          <p:spPr bwMode="auto">
            <a:xfrm>
              <a:off x="3232513" y="4885611"/>
              <a:ext cx="92896" cy="34035"/>
            </a:xfrm>
            <a:custGeom>
              <a:avLst/>
              <a:gdLst>
                <a:gd name="T0" fmla="*/ 0 w 122"/>
                <a:gd name="T1" fmla="*/ 2147483647 h 42"/>
                <a:gd name="T2" fmla="*/ 2147483647 w 122"/>
                <a:gd name="T3" fmla="*/ 2147483647 h 42"/>
                <a:gd name="T4" fmla="*/ 2147483647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7" name="Line 324"/>
            <p:cNvSpPr>
              <a:spLocks noChangeShapeType="1"/>
            </p:cNvSpPr>
            <p:nvPr/>
          </p:nvSpPr>
          <p:spPr bwMode="auto">
            <a:xfrm flipH="1" flipV="1">
              <a:off x="3325409" y="4885611"/>
              <a:ext cx="47236" cy="286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8" name="Freeform 325"/>
            <p:cNvSpPr>
              <a:spLocks/>
            </p:cNvSpPr>
            <p:nvPr/>
          </p:nvSpPr>
          <p:spPr bwMode="auto">
            <a:xfrm>
              <a:off x="3260854" y="4788881"/>
              <a:ext cx="64555" cy="96729"/>
            </a:xfrm>
            <a:custGeom>
              <a:avLst/>
              <a:gdLst>
                <a:gd name="T0" fmla="*/ 2147483647 w 84"/>
                <a:gd name="T1" fmla="*/ 0 h 114"/>
                <a:gd name="T2" fmla="*/ 0 w 84"/>
                <a:gd name="T3" fmla="*/ 2147483647 h 114"/>
                <a:gd name="T4" fmla="*/ 2147483647 w 84"/>
                <a:gd name="T5" fmla="*/ 2147483647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9" name="Line 326"/>
            <p:cNvSpPr>
              <a:spLocks noChangeShapeType="1"/>
            </p:cNvSpPr>
            <p:nvPr/>
          </p:nvSpPr>
          <p:spPr bwMode="auto">
            <a:xfrm flipV="1">
              <a:off x="3356900" y="4606170"/>
              <a:ext cx="47236" cy="3403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0" name="Line 327"/>
            <p:cNvSpPr>
              <a:spLocks noChangeShapeType="1"/>
            </p:cNvSpPr>
            <p:nvPr/>
          </p:nvSpPr>
          <p:spPr bwMode="auto">
            <a:xfrm flipV="1">
              <a:off x="3276600" y="4640205"/>
              <a:ext cx="80300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1" name="Line 328"/>
            <p:cNvSpPr>
              <a:spLocks noChangeShapeType="1"/>
            </p:cNvSpPr>
            <p:nvPr/>
          </p:nvSpPr>
          <p:spPr bwMode="auto">
            <a:xfrm flipH="1" flipV="1">
              <a:off x="3276600" y="4690361"/>
              <a:ext cx="33064" cy="7165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2" name="Line 329"/>
            <p:cNvSpPr>
              <a:spLocks noChangeShapeType="1"/>
            </p:cNvSpPr>
            <p:nvPr/>
          </p:nvSpPr>
          <p:spPr bwMode="auto">
            <a:xfrm flipV="1">
              <a:off x="3278174" y="4762013"/>
              <a:ext cx="31490" cy="268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3" name="Freeform 330"/>
            <p:cNvSpPr>
              <a:spLocks/>
            </p:cNvSpPr>
            <p:nvPr/>
          </p:nvSpPr>
          <p:spPr bwMode="auto">
            <a:xfrm>
              <a:off x="3100253" y="4919646"/>
              <a:ext cx="86598" cy="32243"/>
            </a:xfrm>
            <a:custGeom>
              <a:avLst/>
              <a:gdLst>
                <a:gd name="T0" fmla="*/ 2147483647 w 117"/>
                <a:gd name="T1" fmla="*/ 2147483647 h 36"/>
                <a:gd name="T2" fmla="*/ 2147483647 w 117"/>
                <a:gd name="T3" fmla="*/ 2147483647 h 36"/>
                <a:gd name="T4" fmla="*/ 2147483647 w 117"/>
                <a:gd name="T5" fmla="*/ 2147483647 h 36"/>
                <a:gd name="T6" fmla="*/ 2147483647 w 117"/>
                <a:gd name="T7" fmla="*/ 0 h 36"/>
                <a:gd name="T8" fmla="*/ 2147483647 w 117"/>
                <a:gd name="T9" fmla="*/ 2147483647 h 36"/>
                <a:gd name="T10" fmla="*/ 2147483647 w 117"/>
                <a:gd name="T11" fmla="*/ 2147483647 h 36"/>
                <a:gd name="T12" fmla="*/ 0 w 117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4" name="Freeform 331"/>
            <p:cNvSpPr>
              <a:spLocks/>
            </p:cNvSpPr>
            <p:nvPr/>
          </p:nvSpPr>
          <p:spPr bwMode="auto">
            <a:xfrm>
              <a:off x="3015229" y="4719022"/>
              <a:ext cx="162175" cy="105685"/>
            </a:xfrm>
            <a:custGeom>
              <a:avLst/>
              <a:gdLst>
                <a:gd name="T0" fmla="*/ 0 w 215"/>
                <a:gd name="T1" fmla="*/ 2147483647 h 123"/>
                <a:gd name="T2" fmla="*/ 2147483647 w 215"/>
                <a:gd name="T3" fmla="*/ 2147483647 h 123"/>
                <a:gd name="T4" fmla="*/ 2147483647 w 215"/>
                <a:gd name="T5" fmla="*/ 2147483647 h 123"/>
                <a:gd name="T6" fmla="*/ 2147483647 w 215"/>
                <a:gd name="T7" fmla="*/ 2147483647 h 123"/>
                <a:gd name="T8" fmla="*/ 2147483647 w 215"/>
                <a:gd name="T9" fmla="*/ 2147483647 h 123"/>
                <a:gd name="T10" fmla="*/ 2147483647 w 215"/>
                <a:gd name="T11" fmla="*/ 2147483647 h 123"/>
                <a:gd name="T12" fmla="*/ 2147483647 w 215"/>
                <a:gd name="T13" fmla="*/ 2147483647 h 123"/>
                <a:gd name="T14" fmla="*/ 2147483647 w 215"/>
                <a:gd name="T15" fmla="*/ 2147483647 h 123"/>
                <a:gd name="T16" fmla="*/ 2147483647 w 215"/>
                <a:gd name="T17" fmla="*/ 2147483647 h 123"/>
                <a:gd name="T18" fmla="*/ 2147483647 w 215"/>
                <a:gd name="T19" fmla="*/ 2147483647 h 123"/>
                <a:gd name="T20" fmla="*/ 2147483647 w 215"/>
                <a:gd name="T21" fmla="*/ 2147483647 h 123"/>
                <a:gd name="T22" fmla="*/ 2147483647 w 215"/>
                <a:gd name="T23" fmla="*/ 2147483647 h 123"/>
                <a:gd name="T24" fmla="*/ 2147483647 w 215"/>
                <a:gd name="T25" fmla="*/ 2147483647 h 123"/>
                <a:gd name="T26" fmla="*/ 2147483647 w 215"/>
                <a:gd name="T27" fmla="*/ 2147483647 h 123"/>
                <a:gd name="T28" fmla="*/ 2147483647 w 215"/>
                <a:gd name="T29" fmla="*/ 2147483647 h 123"/>
                <a:gd name="T30" fmla="*/ 2147483647 w 215"/>
                <a:gd name="T31" fmla="*/ 2147483647 h 123"/>
                <a:gd name="T32" fmla="*/ 2147483647 w 215"/>
                <a:gd name="T33" fmla="*/ 2147483647 h 123"/>
                <a:gd name="T34" fmla="*/ 2147483647 w 215"/>
                <a:gd name="T35" fmla="*/ 2147483647 h 123"/>
                <a:gd name="T36" fmla="*/ 2147483647 w 215"/>
                <a:gd name="T37" fmla="*/ 2147483647 h 123"/>
                <a:gd name="T38" fmla="*/ 2147483647 w 215"/>
                <a:gd name="T39" fmla="*/ 2147483647 h 123"/>
                <a:gd name="T40" fmla="*/ 2147483647 w 215"/>
                <a:gd name="T41" fmla="*/ 2147483647 h 123"/>
                <a:gd name="T42" fmla="*/ 2147483647 w 215"/>
                <a:gd name="T43" fmla="*/ 2147483647 h 123"/>
                <a:gd name="T44" fmla="*/ 2147483647 w 215"/>
                <a:gd name="T45" fmla="*/ 2147483647 h 123"/>
                <a:gd name="T46" fmla="*/ 2147483647 w 215"/>
                <a:gd name="T47" fmla="*/ 2147483647 h 123"/>
                <a:gd name="T48" fmla="*/ 2147483647 w 215"/>
                <a:gd name="T49" fmla="*/ 2147483647 h 123"/>
                <a:gd name="T50" fmla="*/ 2147483647 w 215"/>
                <a:gd name="T51" fmla="*/ 2147483647 h 123"/>
                <a:gd name="T52" fmla="*/ 2147483647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5" name="Freeform 332"/>
            <p:cNvSpPr>
              <a:spLocks/>
            </p:cNvSpPr>
            <p:nvPr/>
          </p:nvSpPr>
          <p:spPr bwMode="auto">
            <a:xfrm>
              <a:off x="3007356" y="4822916"/>
              <a:ext cx="28341" cy="23286"/>
            </a:xfrm>
            <a:custGeom>
              <a:avLst/>
              <a:gdLst>
                <a:gd name="T0" fmla="*/ 2147483647 w 39"/>
                <a:gd name="T1" fmla="*/ 2147483647 h 28"/>
                <a:gd name="T2" fmla="*/ 2147483647 w 39"/>
                <a:gd name="T3" fmla="*/ 2147483647 h 28"/>
                <a:gd name="T4" fmla="*/ 0 w 39"/>
                <a:gd name="T5" fmla="*/ 0 h 28"/>
                <a:gd name="T6" fmla="*/ 2147483647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6" name="Line 333"/>
            <p:cNvSpPr>
              <a:spLocks noChangeShapeType="1"/>
            </p:cNvSpPr>
            <p:nvPr/>
          </p:nvSpPr>
          <p:spPr bwMode="auto">
            <a:xfrm flipV="1">
              <a:off x="3007356" y="4962636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7" name="Line 334"/>
            <p:cNvSpPr>
              <a:spLocks noChangeShapeType="1"/>
            </p:cNvSpPr>
            <p:nvPr/>
          </p:nvSpPr>
          <p:spPr bwMode="auto">
            <a:xfrm>
              <a:off x="3007356" y="4962636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8" name="Line 335"/>
            <p:cNvSpPr>
              <a:spLocks noChangeShapeType="1"/>
            </p:cNvSpPr>
            <p:nvPr/>
          </p:nvSpPr>
          <p:spPr bwMode="auto">
            <a:xfrm>
              <a:off x="3012080" y="4962636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9" name="Line 336"/>
            <p:cNvSpPr>
              <a:spLocks noChangeShapeType="1"/>
            </p:cNvSpPr>
            <p:nvPr/>
          </p:nvSpPr>
          <p:spPr bwMode="auto">
            <a:xfrm flipH="1">
              <a:off x="3007356" y="4969801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0" name="Line 337"/>
            <p:cNvSpPr>
              <a:spLocks noChangeShapeType="1"/>
            </p:cNvSpPr>
            <p:nvPr/>
          </p:nvSpPr>
          <p:spPr bwMode="auto">
            <a:xfrm>
              <a:off x="3035697" y="4846202"/>
              <a:ext cx="40938" cy="250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1" name="Freeform 338"/>
            <p:cNvSpPr>
              <a:spLocks/>
            </p:cNvSpPr>
            <p:nvPr/>
          </p:nvSpPr>
          <p:spPr bwMode="auto">
            <a:xfrm>
              <a:off x="3035697" y="4846202"/>
              <a:ext cx="69279" cy="105686"/>
            </a:xfrm>
            <a:custGeom>
              <a:avLst/>
              <a:gdLst>
                <a:gd name="T0" fmla="*/ 0 w 94"/>
                <a:gd name="T1" fmla="*/ 0 h 121"/>
                <a:gd name="T2" fmla="*/ 2147483647 w 94"/>
                <a:gd name="T3" fmla="*/ 2147483647 h 121"/>
                <a:gd name="T4" fmla="*/ 2147483647 w 94"/>
                <a:gd name="T5" fmla="*/ 2147483647 h 121"/>
                <a:gd name="T6" fmla="*/ 2147483647 w 94"/>
                <a:gd name="T7" fmla="*/ 2147483647 h 121"/>
                <a:gd name="T8" fmla="*/ 2147483647 w 94"/>
                <a:gd name="T9" fmla="*/ 2147483647 h 121"/>
                <a:gd name="T10" fmla="*/ 2147483647 w 94"/>
                <a:gd name="T11" fmla="*/ 2147483647 h 121"/>
                <a:gd name="T12" fmla="*/ 2147483647 w 94"/>
                <a:gd name="T13" fmla="*/ 2147483647 h 121"/>
                <a:gd name="T14" fmla="*/ 2147483647 w 94"/>
                <a:gd name="T15" fmla="*/ 2147483647 h 121"/>
                <a:gd name="T16" fmla="*/ 2147483647 w 94"/>
                <a:gd name="T17" fmla="*/ 2147483647 h 121"/>
                <a:gd name="T18" fmla="*/ 2147483647 w 94"/>
                <a:gd name="T19" fmla="*/ 2147483647 h 121"/>
                <a:gd name="T20" fmla="*/ 2147483647 w 94"/>
                <a:gd name="T21" fmla="*/ 2147483647 h 121"/>
                <a:gd name="T22" fmla="*/ 2147483647 w 94"/>
                <a:gd name="T23" fmla="*/ 2147483647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2" name="Line 339"/>
            <p:cNvSpPr>
              <a:spLocks noChangeShapeType="1"/>
            </p:cNvSpPr>
            <p:nvPr/>
          </p:nvSpPr>
          <p:spPr bwMode="auto">
            <a:xfrm flipV="1">
              <a:off x="3186851" y="4919646"/>
              <a:ext cx="45662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3" name="Line 340"/>
            <p:cNvSpPr>
              <a:spLocks noChangeShapeType="1"/>
            </p:cNvSpPr>
            <p:nvPr/>
          </p:nvSpPr>
          <p:spPr bwMode="auto">
            <a:xfrm flipV="1">
              <a:off x="3117572" y="4957262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4" name="Line 341"/>
            <p:cNvSpPr>
              <a:spLocks noChangeShapeType="1"/>
            </p:cNvSpPr>
            <p:nvPr/>
          </p:nvSpPr>
          <p:spPr bwMode="auto">
            <a:xfrm>
              <a:off x="3117572" y="4957262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5" name="Line 342"/>
            <p:cNvSpPr>
              <a:spLocks noChangeShapeType="1"/>
            </p:cNvSpPr>
            <p:nvPr/>
          </p:nvSpPr>
          <p:spPr bwMode="auto">
            <a:xfrm>
              <a:off x="3125445" y="495726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6" name="Line 343"/>
            <p:cNvSpPr>
              <a:spLocks noChangeShapeType="1"/>
            </p:cNvSpPr>
            <p:nvPr/>
          </p:nvSpPr>
          <p:spPr bwMode="auto">
            <a:xfrm flipH="1">
              <a:off x="3117572" y="4964427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7" name="Line 344"/>
            <p:cNvSpPr>
              <a:spLocks noChangeShapeType="1"/>
            </p:cNvSpPr>
            <p:nvPr/>
          </p:nvSpPr>
          <p:spPr bwMode="auto">
            <a:xfrm flipV="1">
              <a:off x="3122296" y="4919646"/>
              <a:ext cx="1574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8" name="Line 345"/>
            <p:cNvSpPr>
              <a:spLocks noChangeShapeType="1"/>
            </p:cNvSpPr>
            <p:nvPr/>
          </p:nvSpPr>
          <p:spPr bwMode="auto">
            <a:xfrm>
              <a:off x="3122296" y="4919646"/>
              <a:ext cx="7872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9" name="Line 346"/>
            <p:cNvSpPr>
              <a:spLocks noChangeShapeType="1"/>
            </p:cNvSpPr>
            <p:nvPr/>
          </p:nvSpPr>
          <p:spPr bwMode="auto">
            <a:xfrm>
              <a:off x="3130168" y="4919646"/>
              <a:ext cx="0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0" name="Line 347"/>
            <p:cNvSpPr>
              <a:spLocks noChangeShapeType="1"/>
            </p:cNvSpPr>
            <p:nvPr/>
          </p:nvSpPr>
          <p:spPr bwMode="auto">
            <a:xfrm flipH="1">
              <a:off x="3122296" y="4932184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1" name="Line 348"/>
            <p:cNvSpPr>
              <a:spLocks noChangeShapeType="1"/>
            </p:cNvSpPr>
            <p:nvPr/>
          </p:nvSpPr>
          <p:spPr bwMode="auto">
            <a:xfrm flipV="1">
              <a:off x="3202596" y="4536311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2" name="Line 349"/>
            <p:cNvSpPr>
              <a:spLocks noChangeShapeType="1"/>
            </p:cNvSpPr>
            <p:nvPr/>
          </p:nvSpPr>
          <p:spPr bwMode="auto">
            <a:xfrm>
              <a:off x="3202596" y="4536311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3" name="Line 350"/>
            <p:cNvSpPr>
              <a:spLocks noChangeShapeType="1"/>
            </p:cNvSpPr>
            <p:nvPr/>
          </p:nvSpPr>
          <p:spPr bwMode="auto">
            <a:xfrm>
              <a:off x="3208895" y="4536311"/>
              <a:ext cx="1575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4" name="Line 351"/>
            <p:cNvSpPr>
              <a:spLocks noChangeShapeType="1"/>
            </p:cNvSpPr>
            <p:nvPr/>
          </p:nvSpPr>
          <p:spPr bwMode="auto">
            <a:xfrm flipH="1">
              <a:off x="3202596" y="454526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5" name="Line 352"/>
            <p:cNvSpPr>
              <a:spLocks noChangeShapeType="1"/>
            </p:cNvSpPr>
            <p:nvPr/>
          </p:nvSpPr>
          <p:spPr bwMode="auto">
            <a:xfrm flipV="1">
              <a:off x="3378943" y="485874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6" name="Line 353"/>
            <p:cNvSpPr>
              <a:spLocks noChangeShapeType="1"/>
            </p:cNvSpPr>
            <p:nvPr/>
          </p:nvSpPr>
          <p:spPr bwMode="auto">
            <a:xfrm>
              <a:off x="3378943" y="485874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7" name="Line 354"/>
            <p:cNvSpPr>
              <a:spLocks noChangeShapeType="1"/>
            </p:cNvSpPr>
            <p:nvPr/>
          </p:nvSpPr>
          <p:spPr bwMode="auto">
            <a:xfrm>
              <a:off x="3382092" y="4858742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8" name="Line 355"/>
            <p:cNvSpPr>
              <a:spLocks noChangeShapeType="1"/>
            </p:cNvSpPr>
            <p:nvPr/>
          </p:nvSpPr>
          <p:spPr bwMode="auto">
            <a:xfrm flipH="1">
              <a:off x="3378943" y="486590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9" name="Freeform 356"/>
            <p:cNvSpPr>
              <a:spLocks/>
            </p:cNvSpPr>
            <p:nvPr/>
          </p:nvSpPr>
          <p:spPr bwMode="auto">
            <a:xfrm>
              <a:off x="1503686" y="2857878"/>
              <a:ext cx="181070" cy="420952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0" name="Freeform 357"/>
            <p:cNvSpPr>
              <a:spLocks/>
            </p:cNvSpPr>
            <p:nvPr/>
          </p:nvSpPr>
          <p:spPr bwMode="auto">
            <a:xfrm>
              <a:off x="1021882" y="1869089"/>
              <a:ext cx="573126" cy="86877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1" name="Freeform 358"/>
            <p:cNvSpPr>
              <a:spLocks/>
            </p:cNvSpPr>
            <p:nvPr/>
          </p:nvSpPr>
          <p:spPr bwMode="auto">
            <a:xfrm>
              <a:off x="1021882" y="1869089"/>
              <a:ext cx="573126" cy="86877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2" name="Freeform 359"/>
            <p:cNvSpPr>
              <a:spLocks/>
            </p:cNvSpPr>
            <p:nvPr/>
          </p:nvSpPr>
          <p:spPr bwMode="auto">
            <a:xfrm>
              <a:off x="957326" y="2504995"/>
              <a:ext cx="505422" cy="557089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3" name="Freeform 360"/>
            <p:cNvSpPr>
              <a:spLocks/>
            </p:cNvSpPr>
            <p:nvPr/>
          </p:nvSpPr>
          <p:spPr bwMode="auto">
            <a:xfrm>
              <a:off x="957326" y="2504995"/>
              <a:ext cx="505422" cy="557089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4" name="Freeform 361"/>
            <p:cNvSpPr>
              <a:spLocks/>
            </p:cNvSpPr>
            <p:nvPr/>
          </p:nvSpPr>
          <p:spPr bwMode="auto">
            <a:xfrm>
              <a:off x="1398193" y="2261381"/>
              <a:ext cx="307033" cy="506933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5" name="Freeform 362"/>
            <p:cNvSpPr>
              <a:spLocks/>
            </p:cNvSpPr>
            <p:nvPr/>
          </p:nvSpPr>
          <p:spPr bwMode="auto">
            <a:xfrm>
              <a:off x="1398193" y="2261381"/>
              <a:ext cx="307033" cy="506933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6" name="Freeform 363"/>
            <p:cNvSpPr>
              <a:spLocks/>
            </p:cNvSpPr>
            <p:nvPr/>
          </p:nvSpPr>
          <p:spPr bwMode="auto">
            <a:xfrm>
              <a:off x="1434407" y="2755775"/>
              <a:ext cx="140132" cy="11464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7" name="Freeform 364"/>
            <p:cNvSpPr>
              <a:spLocks/>
            </p:cNvSpPr>
            <p:nvPr/>
          </p:nvSpPr>
          <p:spPr bwMode="auto">
            <a:xfrm>
              <a:off x="1434407" y="2755775"/>
              <a:ext cx="140132" cy="11464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8" name="Freeform 365"/>
            <p:cNvSpPr>
              <a:spLocks/>
            </p:cNvSpPr>
            <p:nvPr/>
          </p:nvSpPr>
          <p:spPr bwMode="auto">
            <a:xfrm>
              <a:off x="1503686" y="2651880"/>
              <a:ext cx="239328" cy="641280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9" name="Freeform 366"/>
            <p:cNvSpPr>
              <a:spLocks/>
            </p:cNvSpPr>
            <p:nvPr/>
          </p:nvSpPr>
          <p:spPr bwMode="auto">
            <a:xfrm>
              <a:off x="1503686" y="2651880"/>
              <a:ext cx="239328" cy="641280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0" name="Freeform 367"/>
            <p:cNvSpPr>
              <a:spLocks/>
            </p:cNvSpPr>
            <p:nvPr/>
          </p:nvSpPr>
          <p:spPr bwMode="auto">
            <a:xfrm>
              <a:off x="1618626" y="3257334"/>
              <a:ext cx="615639" cy="788165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1" name="Freeform 368"/>
            <p:cNvSpPr>
              <a:spLocks/>
            </p:cNvSpPr>
            <p:nvPr/>
          </p:nvSpPr>
          <p:spPr bwMode="auto">
            <a:xfrm>
              <a:off x="1618626" y="3257334"/>
              <a:ext cx="615639" cy="788165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2" name="Freeform 369"/>
            <p:cNvSpPr>
              <a:spLocks/>
            </p:cNvSpPr>
            <p:nvPr/>
          </p:nvSpPr>
          <p:spPr bwMode="auto">
            <a:xfrm>
              <a:off x="1475345" y="3570808"/>
              <a:ext cx="198390" cy="241824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3" name="Freeform 370"/>
            <p:cNvSpPr>
              <a:spLocks/>
            </p:cNvSpPr>
            <p:nvPr/>
          </p:nvSpPr>
          <p:spPr bwMode="auto">
            <a:xfrm>
              <a:off x="1410789" y="3678285"/>
              <a:ext cx="64556" cy="13434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4" name="Freeform 371"/>
            <p:cNvSpPr>
              <a:spLocks/>
            </p:cNvSpPr>
            <p:nvPr/>
          </p:nvSpPr>
          <p:spPr bwMode="auto">
            <a:xfrm>
              <a:off x="1369851" y="3529609"/>
              <a:ext cx="58258" cy="148676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5" name="Freeform 372"/>
            <p:cNvSpPr>
              <a:spLocks/>
            </p:cNvSpPr>
            <p:nvPr/>
          </p:nvSpPr>
          <p:spPr bwMode="auto">
            <a:xfrm>
              <a:off x="1284827" y="3062084"/>
              <a:ext cx="127537" cy="467526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6" name="Freeform 373"/>
            <p:cNvSpPr>
              <a:spLocks/>
            </p:cNvSpPr>
            <p:nvPr/>
          </p:nvSpPr>
          <p:spPr bwMode="auto">
            <a:xfrm>
              <a:off x="1286402" y="2870417"/>
              <a:ext cx="176347" cy="19166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7" name="Freeform 374"/>
            <p:cNvSpPr>
              <a:spLocks/>
            </p:cNvSpPr>
            <p:nvPr/>
          </p:nvSpPr>
          <p:spPr bwMode="auto">
            <a:xfrm>
              <a:off x="1434407" y="2857878"/>
              <a:ext cx="86598" cy="12540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8" name="Freeform 375"/>
            <p:cNvSpPr>
              <a:spLocks/>
            </p:cNvSpPr>
            <p:nvPr/>
          </p:nvSpPr>
          <p:spPr bwMode="auto">
            <a:xfrm>
              <a:off x="1673735" y="3278830"/>
              <a:ext cx="85024" cy="356465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9" name="Freeform 376"/>
            <p:cNvSpPr>
              <a:spLocks/>
            </p:cNvSpPr>
            <p:nvPr/>
          </p:nvSpPr>
          <p:spPr bwMode="auto">
            <a:xfrm>
              <a:off x="1503686" y="2857878"/>
              <a:ext cx="181070" cy="420952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0" name="Freeform 377"/>
            <p:cNvSpPr>
              <a:spLocks/>
            </p:cNvSpPr>
            <p:nvPr/>
          </p:nvSpPr>
          <p:spPr bwMode="auto">
            <a:xfrm>
              <a:off x="1284827" y="2857878"/>
              <a:ext cx="473932" cy="95475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1" name="Freeform 378"/>
            <p:cNvSpPr>
              <a:spLocks/>
            </p:cNvSpPr>
            <p:nvPr/>
          </p:nvSpPr>
          <p:spPr bwMode="auto">
            <a:xfrm>
              <a:off x="1284827" y="2857878"/>
              <a:ext cx="473932" cy="95475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2" name="Freeform 379"/>
            <p:cNvSpPr>
              <a:spLocks/>
            </p:cNvSpPr>
            <p:nvPr/>
          </p:nvSpPr>
          <p:spPr bwMode="auto">
            <a:xfrm>
              <a:off x="895921" y="2902660"/>
              <a:ext cx="516444" cy="67531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3" name="Freeform 380"/>
            <p:cNvSpPr>
              <a:spLocks/>
            </p:cNvSpPr>
            <p:nvPr/>
          </p:nvSpPr>
          <p:spPr bwMode="auto">
            <a:xfrm>
              <a:off x="895921" y="2902660"/>
              <a:ext cx="516444" cy="67531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4" name="Freeform 381"/>
            <p:cNvSpPr>
              <a:spLocks/>
            </p:cNvSpPr>
            <p:nvPr/>
          </p:nvSpPr>
          <p:spPr bwMode="auto">
            <a:xfrm>
              <a:off x="3016803" y="5000253"/>
              <a:ext cx="58258" cy="137929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5" name="Freeform 382"/>
            <p:cNvSpPr>
              <a:spLocks/>
            </p:cNvSpPr>
            <p:nvPr/>
          </p:nvSpPr>
          <p:spPr bwMode="auto">
            <a:xfrm>
              <a:off x="3016803" y="5000253"/>
              <a:ext cx="58258" cy="137929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6" name="Freeform 383"/>
            <p:cNvSpPr>
              <a:spLocks/>
            </p:cNvSpPr>
            <p:nvPr/>
          </p:nvSpPr>
          <p:spPr bwMode="auto">
            <a:xfrm>
              <a:off x="3090806" y="4919646"/>
              <a:ext cx="100769" cy="78816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7" name="Freeform 384"/>
            <p:cNvSpPr>
              <a:spLocks/>
            </p:cNvSpPr>
            <p:nvPr/>
          </p:nvSpPr>
          <p:spPr bwMode="auto">
            <a:xfrm>
              <a:off x="3090806" y="4919646"/>
              <a:ext cx="100769" cy="78816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8" name="Freeform 385"/>
            <p:cNvSpPr>
              <a:spLocks/>
            </p:cNvSpPr>
            <p:nvPr/>
          </p:nvSpPr>
          <p:spPr bwMode="auto">
            <a:xfrm>
              <a:off x="3057740" y="5021748"/>
              <a:ext cx="121239" cy="112851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9" name="Freeform 386"/>
            <p:cNvSpPr>
              <a:spLocks/>
            </p:cNvSpPr>
            <p:nvPr/>
          </p:nvSpPr>
          <p:spPr bwMode="auto">
            <a:xfrm>
              <a:off x="3057740" y="5021748"/>
              <a:ext cx="121239" cy="112851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0" name="Freeform 387"/>
            <p:cNvSpPr>
              <a:spLocks/>
            </p:cNvSpPr>
            <p:nvPr/>
          </p:nvSpPr>
          <p:spPr bwMode="auto">
            <a:xfrm>
              <a:off x="3007356" y="4846202"/>
              <a:ext cx="149580" cy="182711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1" name="Freeform 388"/>
            <p:cNvSpPr>
              <a:spLocks/>
            </p:cNvSpPr>
            <p:nvPr/>
          </p:nvSpPr>
          <p:spPr bwMode="auto">
            <a:xfrm>
              <a:off x="3007356" y="4846202"/>
              <a:ext cx="149580" cy="182711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2" name="Freeform 389"/>
            <p:cNvSpPr>
              <a:spLocks/>
            </p:cNvSpPr>
            <p:nvPr/>
          </p:nvSpPr>
          <p:spPr bwMode="auto">
            <a:xfrm>
              <a:off x="3114423" y="4919646"/>
              <a:ext cx="207837" cy="220327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3" name="Freeform 390"/>
            <p:cNvSpPr>
              <a:spLocks/>
            </p:cNvSpPr>
            <p:nvPr/>
          </p:nvSpPr>
          <p:spPr bwMode="auto">
            <a:xfrm>
              <a:off x="3114423" y="4919646"/>
              <a:ext cx="207837" cy="220327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4" name="Freeform 391"/>
            <p:cNvSpPr>
              <a:spLocks/>
            </p:cNvSpPr>
            <p:nvPr/>
          </p:nvSpPr>
          <p:spPr bwMode="auto">
            <a:xfrm>
              <a:off x="3232513" y="4885611"/>
              <a:ext cx="185794" cy="184503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5" name="Freeform 392"/>
            <p:cNvSpPr>
              <a:spLocks/>
            </p:cNvSpPr>
            <p:nvPr/>
          </p:nvSpPr>
          <p:spPr bwMode="auto">
            <a:xfrm>
              <a:off x="3232513" y="4885611"/>
              <a:ext cx="185794" cy="184503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6" name="Freeform 393"/>
            <p:cNvSpPr>
              <a:spLocks/>
            </p:cNvSpPr>
            <p:nvPr/>
          </p:nvSpPr>
          <p:spPr bwMode="auto">
            <a:xfrm>
              <a:off x="3007356" y="4719022"/>
              <a:ext cx="318054" cy="232867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7" name="Freeform 394"/>
            <p:cNvSpPr>
              <a:spLocks/>
            </p:cNvSpPr>
            <p:nvPr/>
          </p:nvSpPr>
          <p:spPr bwMode="auto">
            <a:xfrm>
              <a:off x="3007356" y="4719022"/>
              <a:ext cx="318054" cy="232867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8" name="Freeform 395"/>
            <p:cNvSpPr>
              <a:spLocks/>
            </p:cNvSpPr>
            <p:nvPr/>
          </p:nvSpPr>
          <p:spPr bwMode="auto">
            <a:xfrm>
              <a:off x="3256130" y="5048618"/>
              <a:ext cx="214135" cy="420951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9" name="Freeform 396"/>
            <p:cNvSpPr>
              <a:spLocks/>
            </p:cNvSpPr>
            <p:nvPr/>
          </p:nvSpPr>
          <p:spPr bwMode="auto">
            <a:xfrm>
              <a:off x="3256130" y="5048618"/>
              <a:ext cx="214135" cy="420951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0" name="Freeform 398"/>
            <p:cNvSpPr>
              <a:spLocks/>
            </p:cNvSpPr>
            <p:nvPr/>
          </p:nvSpPr>
          <p:spPr bwMode="auto">
            <a:xfrm>
              <a:off x="3182128" y="5084444"/>
              <a:ext cx="135409" cy="184502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1" name="Freeform 399"/>
            <p:cNvSpPr>
              <a:spLocks/>
            </p:cNvSpPr>
            <p:nvPr/>
          </p:nvSpPr>
          <p:spPr bwMode="auto">
            <a:xfrm>
              <a:off x="3068762" y="5089817"/>
              <a:ext cx="154303" cy="173755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2" name="Freeform 400"/>
            <p:cNvSpPr>
              <a:spLocks/>
            </p:cNvSpPr>
            <p:nvPr/>
          </p:nvSpPr>
          <p:spPr bwMode="auto">
            <a:xfrm>
              <a:off x="3068762" y="5089817"/>
              <a:ext cx="154303" cy="173755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3" name="Freeform 401"/>
            <p:cNvSpPr>
              <a:spLocks/>
            </p:cNvSpPr>
            <p:nvPr/>
          </p:nvSpPr>
          <p:spPr bwMode="auto">
            <a:xfrm>
              <a:off x="3114423" y="5208042"/>
              <a:ext cx="124388" cy="120017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4" name="Freeform 402"/>
            <p:cNvSpPr>
              <a:spLocks/>
            </p:cNvSpPr>
            <p:nvPr/>
          </p:nvSpPr>
          <p:spPr bwMode="auto">
            <a:xfrm>
              <a:off x="3114423" y="5208042"/>
              <a:ext cx="124388" cy="120017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5" name="Freeform 403"/>
            <p:cNvSpPr>
              <a:spLocks/>
            </p:cNvSpPr>
            <p:nvPr/>
          </p:nvSpPr>
          <p:spPr bwMode="auto">
            <a:xfrm>
              <a:off x="2905012" y="5068321"/>
              <a:ext cx="192092" cy="240032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6" name="Freeform 404"/>
            <p:cNvSpPr>
              <a:spLocks/>
            </p:cNvSpPr>
            <p:nvPr/>
          </p:nvSpPr>
          <p:spPr bwMode="auto">
            <a:xfrm>
              <a:off x="2901863" y="5079069"/>
              <a:ext cx="228305" cy="238241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7" name="Freeform 405"/>
            <p:cNvSpPr>
              <a:spLocks/>
            </p:cNvSpPr>
            <p:nvPr/>
          </p:nvSpPr>
          <p:spPr bwMode="auto">
            <a:xfrm>
              <a:off x="3068762" y="5251032"/>
              <a:ext cx="329075" cy="216746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8" name="Freeform 407"/>
            <p:cNvSpPr>
              <a:spLocks/>
            </p:cNvSpPr>
            <p:nvPr/>
          </p:nvSpPr>
          <p:spPr bwMode="auto">
            <a:xfrm>
              <a:off x="2802668" y="4674239"/>
              <a:ext cx="233029" cy="456778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9" name="Freeform 408"/>
            <p:cNvSpPr>
              <a:spLocks/>
            </p:cNvSpPr>
            <p:nvPr/>
          </p:nvSpPr>
          <p:spPr bwMode="auto">
            <a:xfrm>
              <a:off x="2802668" y="4674239"/>
              <a:ext cx="233029" cy="456778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0" name="Freeform 409"/>
            <p:cNvSpPr>
              <a:spLocks/>
            </p:cNvSpPr>
            <p:nvPr/>
          </p:nvSpPr>
          <p:spPr bwMode="auto">
            <a:xfrm>
              <a:off x="2720792" y="4131481"/>
              <a:ext cx="458187" cy="693226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1" name="Freeform 410"/>
            <p:cNvSpPr>
              <a:spLocks/>
            </p:cNvSpPr>
            <p:nvPr/>
          </p:nvSpPr>
          <p:spPr bwMode="auto">
            <a:xfrm>
              <a:off x="2720792" y="4131481"/>
              <a:ext cx="458187" cy="693226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2" name="Freeform 411"/>
            <p:cNvSpPr>
              <a:spLocks/>
            </p:cNvSpPr>
            <p:nvPr/>
          </p:nvSpPr>
          <p:spPr bwMode="auto">
            <a:xfrm>
              <a:off x="3021527" y="4147602"/>
              <a:ext cx="407801" cy="64128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3" name="Freeform 412"/>
            <p:cNvSpPr>
              <a:spLocks/>
            </p:cNvSpPr>
            <p:nvPr/>
          </p:nvSpPr>
          <p:spPr bwMode="auto">
            <a:xfrm>
              <a:off x="3021527" y="4147602"/>
              <a:ext cx="407801" cy="64128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4" name="Freeform 413"/>
            <p:cNvSpPr>
              <a:spLocks/>
            </p:cNvSpPr>
            <p:nvPr/>
          </p:nvSpPr>
          <p:spPr bwMode="auto">
            <a:xfrm>
              <a:off x="3260854" y="4600797"/>
              <a:ext cx="245626" cy="317057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5" name="Freeform 414"/>
            <p:cNvSpPr>
              <a:spLocks/>
            </p:cNvSpPr>
            <p:nvPr/>
          </p:nvSpPr>
          <p:spPr bwMode="auto">
            <a:xfrm>
              <a:off x="3260854" y="4600797"/>
              <a:ext cx="245626" cy="317057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6" name="Freeform 415"/>
            <p:cNvSpPr>
              <a:spLocks/>
            </p:cNvSpPr>
            <p:nvPr/>
          </p:nvSpPr>
          <p:spPr bwMode="auto">
            <a:xfrm>
              <a:off x="2528701" y="3773224"/>
              <a:ext cx="311756" cy="609036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7" name="Freeform 416"/>
            <p:cNvSpPr>
              <a:spLocks/>
            </p:cNvSpPr>
            <p:nvPr/>
          </p:nvSpPr>
          <p:spPr bwMode="auto">
            <a:xfrm>
              <a:off x="2528701" y="3773224"/>
              <a:ext cx="311756" cy="609036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8" name="Freeform 417"/>
            <p:cNvSpPr>
              <a:spLocks/>
            </p:cNvSpPr>
            <p:nvPr/>
          </p:nvSpPr>
          <p:spPr bwMode="auto">
            <a:xfrm>
              <a:off x="2577511" y="4314192"/>
              <a:ext cx="288137" cy="669940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9" name="Freeform 418"/>
            <p:cNvSpPr>
              <a:spLocks/>
            </p:cNvSpPr>
            <p:nvPr/>
          </p:nvSpPr>
          <p:spPr bwMode="auto">
            <a:xfrm>
              <a:off x="2577511" y="4314192"/>
              <a:ext cx="288137" cy="669940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0" name="Freeform 419"/>
            <p:cNvSpPr>
              <a:spLocks/>
            </p:cNvSpPr>
            <p:nvPr/>
          </p:nvSpPr>
          <p:spPr bwMode="auto">
            <a:xfrm>
              <a:off x="2530276" y="4871280"/>
              <a:ext cx="270818" cy="318848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1" name="Freeform 420"/>
            <p:cNvSpPr>
              <a:spLocks/>
            </p:cNvSpPr>
            <p:nvPr/>
          </p:nvSpPr>
          <p:spPr bwMode="auto">
            <a:xfrm>
              <a:off x="2530276" y="4871280"/>
              <a:ext cx="270818" cy="318848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2" name="Freeform 421"/>
            <p:cNvSpPr>
              <a:spLocks/>
            </p:cNvSpPr>
            <p:nvPr/>
          </p:nvSpPr>
          <p:spPr bwMode="auto">
            <a:xfrm>
              <a:off x="2347631" y="4817542"/>
              <a:ext cx="262945" cy="372587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3" name="Freeform 422"/>
            <p:cNvSpPr>
              <a:spLocks/>
            </p:cNvSpPr>
            <p:nvPr/>
          </p:nvSpPr>
          <p:spPr bwMode="auto">
            <a:xfrm>
              <a:off x="2347631" y="4817542"/>
              <a:ext cx="262945" cy="372587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4" name="Freeform 423"/>
            <p:cNvSpPr>
              <a:spLocks/>
            </p:cNvSpPr>
            <p:nvPr/>
          </p:nvSpPr>
          <p:spPr bwMode="auto">
            <a:xfrm>
              <a:off x="2092558" y="4917854"/>
              <a:ext cx="297584" cy="272275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5" name="Freeform 424"/>
            <p:cNvSpPr>
              <a:spLocks/>
            </p:cNvSpPr>
            <p:nvPr/>
          </p:nvSpPr>
          <p:spPr bwMode="auto">
            <a:xfrm>
              <a:off x="2092558" y="4917854"/>
              <a:ext cx="297584" cy="272275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6" name="Freeform 425"/>
            <p:cNvSpPr>
              <a:spLocks/>
            </p:cNvSpPr>
            <p:nvPr/>
          </p:nvSpPr>
          <p:spPr bwMode="auto">
            <a:xfrm>
              <a:off x="1828038" y="4226418"/>
              <a:ext cx="617213" cy="818617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7" name="Freeform 426"/>
            <p:cNvSpPr>
              <a:spLocks/>
            </p:cNvSpPr>
            <p:nvPr/>
          </p:nvSpPr>
          <p:spPr bwMode="auto">
            <a:xfrm>
              <a:off x="1828038" y="4226418"/>
              <a:ext cx="617213" cy="818617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8" name="Freeform 427"/>
            <p:cNvSpPr>
              <a:spLocks/>
            </p:cNvSpPr>
            <p:nvPr/>
          </p:nvSpPr>
          <p:spPr bwMode="auto">
            <a:xfrm>
              <a:off x="2136645" y="3767850"/>
              <a:ext cx="541636" cy="691435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9" name="Freeform 428"/>
            <p:cNvSpPr>
              <a:spLocks/>
            </p:cNvSpPr>
            <p:nvPr/>
          </p:nvSpPr>
          <p:spPr bwMode="auto">
            <a:xfrm>
              <a:off x="2136645" y="3767850"/>
              <a:ext cx="541636" cy="691435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0" name="Freeform 429"/>
            <p:cNvSpPr>
              <a:spLocks/>
            </p:cNvSpPr>
            <p:nvPr/>
          </p:nvSpPr>
          <p:spPr bwMode="auto">
            <a:xfrm>
              <a:off x="2601129" y="4335687"/>
              <a:ext cx="47236" cy="302726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1" name="Freeform 430"/>
            <p:cNvSpPr>
              <a:spLocks/>
            </p:cNvSpPr>
            <p:nvPr/>
          </p:nvSpPr>
          <p:spPr bwMode="auto">
            <a:xfrm>
              <a:off x="2424782" y="4324939"/>
              <a:ext cx="179496" cy="134346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2" name="Line 431"/>
            <p:cNvSpPr>
              <a:spLocks noChangeShapeType="1"/>
            </p:cNvSpPr>
            <p:nvPr/>
          </p:nvSpPr>
          <p:spPr bwMode="auto">
            <a:xfrm flipV="1">
              <a:off x="2604278" y="4638413"/>
              <a:ext cx="36215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3" name="Freeform 432"/>
            <p:cNvSpPr>
              <a:spLocks/>
            </p:cNvSpPr>
            <p:nvPr/>
          </p:nvSpPr>
          <p:spPr bwMode="auto">
            <a:xfrm>
              <a:off x="2424782" y="4459285"/>
              <a:ext cx="179496" cy="180920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4" name="Freeform 433"/>
            <p:cNvSpPr>
              <a:spLocks/>
            </p:cNvSpPr>
            <p:nvPr/>
          </p:nvSpPr>
          <p:spPr bwMode="auto">
            <a:xfrm>
              <a:off x="2424782" y="4324939"/>
              <a:ext cx="223582" cy="315266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5" name="Freeform 434"/>
            <p:cNvSpPr>
              <a:spLocks/>
            </p:cNvSpPr>
            <p:nvPr/>
          </p:nvSpPr>
          <p:spPr bwMode="auto">
            <a:xfrm>
              <a:off x="2424782" y="4324939"/>
              <a:ext cx="223582" cy="315266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6" name="Freeform 435"/>
            <p:cNvSpPr>
              <a:spLocks/>
            </p:cNvSpPr>
            <p:nvPr/>
          </p:nvSpPr>
          <p:spPr bwMode="auto">
            <a:xfrm>
              <a:off x="2336609" y="4459285"/>
              <a:ext cx="267669" cy="204206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7" name="Freeform 436"/>
            <p:cNvSpPr>
              <a:spLocks/>
            </p:cNvSpPr>
            <p:nvPr/>
          </p:nvSpPr>
          <p:spPr bwMode="auto">
            <a:xfrm>
              <a:off x="2336609" y="4459285"/>
              <a:ext cx="267669" cy="204206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8" name="Freeform 437"/>
            <p:cNvSpPr>
              <a:spLocks/>
            </p:cNvSpPr>
            <p:nvPr/>
          </p:nvSpPr>
          <p:spPr bwMode="auto">
            <a:xfrm>
              <a:off x="2350780" y="4620501"/>
              <a:ext cx="297584" cy="324223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9" name="Freeform 438"/>
            <p:cNvSpPr>
              <a:spLocks/>
            </p:cNvSpPr>
            <p:nvPr/>
          </p:nvSpPr>
          <p:spPr bwMode="auto">
            <a:xfrm>
              <a:off x="2350780" y="4620501"/>
              <a:ext cx="297584" cy="324223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0" name="Freeform 439"/>
            <p:cNvSpPr>
              <a:spLocks/>
            </p:cNvSpPr>
            <p:nvPr/>
          </p:nvSpPr>
          <p:spPr bwMode="auto">
            <a:xfrm>
              <a:off x="1410789" y="4602588"/>
              <a:ext cx="655002" cy="514099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1" name="Freeform 440"/>
            <p:cNvSpPr>
              <a:spLocks/>
            </p:cNvSpPr>
            <p:nvPr/>
          </p:nvSpPr>
          <p:spPr bwMode="auto">
            <a:xfrm>
              <a:off x="1410789" y="4602588"/>
              <a:ext cx="655002" cy="514099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2" name="Freeform 441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3" name="Freeform 442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4" name="Freeform 443"/>
            <p:cNvSpPr>
              <a:spLocks/>
            </p:cNvSpPr>
            <p:nvPr/>
          </p:nvSpPr>
          <p:spPr bwMode="auto">
            <a:xfrm>
              <a:off x="1050224" y="4600797"/>
              <a:ext cx="417248" cy="358257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5" name="Freeform 444"/>
            <p:cNvSpPr>
              <a:spLocks/>
            </p:cNvSpPr>
            <p:nvPr/>
          </p:nvSpPr>
          <p:spPr bwMode="auto">
            <a:xfrm>
              <a:off x="1050224" y="4600797"/>
              <a:ext cx="417248" cy="358257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6" name="Freeform 445"/>
            <p:cNvSpPr>
              <a:spLocks/>
            </p:cNvSpPr>
            <p:nvPr/>
          </p:nvSpPr>
          <p:spPr bwMode="auto">
            <a:xfrm>
              <a:off x="883324" y="4444955"/>
              <a:ext cx="296010" cy="369004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7" name="Freeform 446"/>
            <p:cNvSpPr>
              <a:spLocks/>
            </p:cNvSpPr>
            <p:nvPr/>
          </p:nvSpPr>
          <p:spPr bwMode="auto">
            <a:xfrm>
              <a:off x="883324" y="4444955"/>
              <a:ext cx="296010" cy="369004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8" name="Freeform 447"/>
            <p:cNvSpPr>
              <a:spLocks/>
            </p:cNvSpPr>
            <p:nvPr/>
          </p:nvSpPr>
          <p:spPr bwMode="auto">
            <a:xfrm>
              <a:off x="996690" y="4102820"/>
              <a:ext cx="310181" cy="343926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9" name="Freeform 448"/>
            <p:cNvSpPr>
              <a:spLocks/>
            </p:cNvSpPr>
            <p:nvPr/>
          </p:nvSpPr>
          <p:spPr bwMode="auto">
            <a:xfrm>
              <a:off x="996690" y="4102820"/>
              <a:ext cx="310181" cy="343926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0" name="Freeform 449"/>
            <p:cNvSpPr>
              <a:spLocks/>
            </p:cNvSpPr>
            <p:nvPr/>
          </p:nvSpPr>
          <p:spPr bwMode="auto">
            <a:xfrm>
              <a:off x="1113205" y="3898614"/>
              <a:ext cx="377886" cy="711139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1" name="Freeform 450"/>
            <p:cNvSpPr>
              <a:spLocks/>
            </p:cNvSpPr>
            <p:nvPr/>
          </p:nvSpPr>
          <p:spPr bwMode="auto">
            <a:xfrm>
              <a:off x="1113205" y="3898614"/>
              <a:ext cx="377886" cy="711139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2" name="Freeform 451"/>
            <p:cNvSpPr>
              <a:spLocks/>
            </p:cNvSpPr>
            <p:nvPr/>
          </p:nvSpPr>
          <p:spPr bwMode="auto">
            <a:xfrm>
              <a:off x="1346234" y="4122524"/>
              <a:ext cx="149579" cy="293771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3" name="Freeform 452"/>
            <p:cNvSpPr>
              <a:spLocks/>
            </p:cNvSpPr>
            <p:nvPr/>
          </p:nvSpPr>
          <p:spPr bwMode="auto">
            <a:xfrm>
              <a:off x="1346234" y="4122524"/>
              <a:ext cx="149579" cy="293771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4" name="Freeform 453"/>
            <p:cNvSpPr>
              <a:spLocks/>
            </p:cNvSpPr>
            <p:nvPr/>
          </p:nvSpPr>
          <p:spPr bwMode="auto">
            <a:xfrm>
              <a:off x="1432832" y="4303444"/>
              <a:ext cx="108643" cy="13613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2147483647 w 148"/>
                <a:gd name="T115" fmla="*/ 2147483647 h 157"/>
                <a:gd name="T116" fmla="*/ 0 w 148"/>
                <a:gd name="T117" fmla="*/ 2147483647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5" name="Freeform 454"/>
            <p:cNvSpPr>
              <a:spLocks/>
            </p:cNvSpPr>
            <p:nvPr/>
          </p:nvSpPr>
          <p:spPr bwMode="auto">
            <a:xfrm>
              <a:off x="1432832" y="4303444"/>
              <a:ext cx="108643" cy="13613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0 w 148"/>
                <a:gd name="T115" fmla="*/ 2147483647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6" name="Freeform 455"/>
            <p:cNvSpPr>
              <a:spLocks/>
            </p:cNvSpPr>
            <p:nvPr/>
          </p:nvSpPr>
          <p:spPr bwMode="auto">
            <a:xfrm>
              <a:off x="1426534" y="4394799"/>
              <a:ext cx="355842" cy="322431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7" name="Freeform 456"/>
            <p:cNvSpPr>
              <a:spLocks/>
            </p:cNvSpPr>
            <p:nvPr/>
          </p:nvSpPr>
          <p:spPr bwMode="auto">
            <a:xfrm>
              <a:off x="1426534" y="4394799"/>
              <a:ext cx="355842" cy="322431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8" name="Freeform 457"/>
            <p:cNvSpPr>
              <a:spLocks/>
            </p:cNvSpPr>
            <p:nvPr/>
          </p:nvSpPr>
          <p:spPr bwMode="auto">
            <a:xfrm>
              <a:off x="1451727" y="4117150"/>
              <a:ext cx="292861" cy="379752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9" name="Freeform 458"/>
            <p:cNvSpPr>
              <a:spLocks/>
            </p:cNvSpPr>
            <p:nvPr/>
          </p:nvSpPr>
          <p:spPr bwMode="auto">
            <a:xfrm>
              <a:off x="1451727" y="4117150"/>
              <a:ext cx="292861" cy="379752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0" name="Freeform 459"/>
            <p:cNvSpPr>
              <a:spLocks/>
            </p:cNvSpPr>
            <p:nvPr/>
          </p:nvSpPr>
          <p:spPr bwMode="auto">
            <a:xfrm>
              <a:off x="1646968" y="4258661"/>
              <a:ext cx="233029" cy="29198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1" name="Freeform 460"/>
            <p:cNvSpPr>
              <a:spLocks/>
            </p:cNvSpPr>
            <p:nvPr/>
          </p:nvSpPr>
          <p:spPr bwMode="auto">
            <a:xfrm>
              <a:off x="1646968" y="4258661"/>
              <a:ext cx="233029" cy="29198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2" name="Freeform 461"/>
            <p:cNvSpPr>
              <a:spLocks/>
            </p:cNvSpPr>
            <p:nvPr/>
          </p:nvSpPr>
          <p:spPr bwMode="auto">
            <a:xfrm>
              <a:off x="1761908" y="4602588"/>
              <a:ext cx="67704" cy="37618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3" name="Line 462"/>
            <p:cNvSpPr>
              <a:spLocks noChangeShapeType="1"/>
            </p:cNvSpPr>
            <p:nvPr/>
          </p:nvSpPr>
          <p:spPr bwMode="auto">
            <a:xfrm flipV="1">
              <a:off x="1761908" y="4548849"/>
              <a:ext cx="20468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4" name="Line 463"/>
            <p:cNvSpPr>
              <a:spLocks noChangeShapeType="1"/>
            </p:cNvSpPr>
            <p:nvPr/>
          </p:nvSpPr>
          <p:spPr bwMode="auto">
            <a:xfrm>
              <a:off x="1879997" y="4486155"/>
              <a:ext cx="88173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5" name="Freeform 464"/>
            <p:cNvSpPr>
              <a:spLocks/>
            </p:cNvSpPr>
            <p:nvPr/>
          </p:nvSpPr>
          <p:spPr bwMode="auto">
            <a:xfrm>
              <a:off x="1919361" y="4495111"/>
              <a:ext cx="277116" cy="195250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6" name="Freeform 465"/>
            <p:cNvSpPr>
              <a:spLocks/>
            </p:cNvSpPr>
            <p:nvPr/>
          </p:nvSpPr>
          <p:spPr bwMode="auto">
            <a:xfrm>
              <a:off x="1828038" y="4550641"/>
              <a:ext cx="91322" cy="89564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7" name="Freeform 466"/>
            <p:cNvSpPr>
              <a:spLocks/>
            </p:cNvSpPr>
            <p:nvPr/>
          </p:nvSpPr>
          <p:spPr bwMode="auto">
            <a:xfrm>
              <a:off x="1761908" y="4482572"/>
              <a:ext cx="434568" cy="207789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8" name="Freeform 467"/>
            <p:cNvSpPr>
              <a:spLocks/>
            </p:cNvSpPr>
            <p:nvPr/>
          </p:nvSpPr>
          <p:spPr bwMode="auto">
            <a:xfrm>
              <a:off x="1761908" y="4482572"/>
              <a:ext cx="434568" cy="207789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9" name="Freeform 468"/>
            <p:cNvSpPr>
              <a:spLocks/>
            </p:cNvSpPr>
            <p:nvPr/>
          </p:nvSpPr>
          <p:spPr bwMode="auto">
            <a:xfrm>
              <a:off x="1846933" y="4029377"/>
              <a:ext cx="343246" cy="465734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0" name="Freeform 469"/>
            <p:cNvSpPr>
              <a:spLocks/>
            </p:cNvSpPr>
            <p:nvPr/>
          </p:nvSpPr>
          <p:spPr bwMode="auto">
            <a:xfrm>
              <a:off x="1846933" y="4029377"/>
              <a:ext cx="343246" cy="465734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1" name="Freeform 470"/>
            <p:cNvSpPr>
              <a:spLocks/>
            </p:cNvSpPr>
            <p:nvPr/>
          </p:nvSpPr>
          <p:spPr bwMode="auto">
            <a:xfrm>
              <a:off x="1698927" y="3975639"/>
              <a:ext cx="461335" cy="284815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2" name="Freeform 471"/>
            <p:cNvSpPr>
              <a:spLocks/>
            </p:cNvSpPr>
            <p:nvPr/>
          </p:nvSpPr>
          <p:spPr bwMode="auto">
            <a:xfrm>
              <a:off x="1698927" y="3975639"/>
              <a:ext cx="461335" cy="284815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3" name="Freeform 472"/>
            <p:cNvSpPr>
              <a:spLocks/>
            </p:cNvSpPr>
            <p:nvPr/>
          </p:nvSpPr>
          <p:spPr bwMode="auto">
            <a:xfrm>
              <a:off x="1350957" y="3570808"/>
              <a:ext cx="444016" cy="641280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4" name="Freeform 473"/>
            <p:cNvSpPr>
              <a:spLocks/>
            </p:cNvSpPr>
            <p:nvPr/>
          </p:nvSpPr>
          <p:spPr bwMode="auto">
            <a:xfrm>
              <a:off x="1350957" y="3570808"/>
              <a:ext cx="444016" cy="641280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5" name="Freeform 474"/>
            <p:cNvSpPr>
              <a:spLocks/>
            </p:cNvSpPr>
            <p:nvPr/>
          </p:nvSpPr>
          <p:spPr bwMode="auto">
            <a:xfrm>
              <a:off x="957326" y="3882492"/>
              <a:ext cx="281840" cy="388709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6" name="Freeform 475"/>
            <p:cNvSpPr>
              <a:spLocks/>
            </p:cNvSpPr>
            <p:nvPr/>
          </p:nvSpPr>
          <p:spPr bwMode="auto">
            <a:xfrm>
              <a:off x="957326" y="3882492"/>
              <a:ext cx="281840" cy="388709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7" name="Freeform 476"/>
            <p:cNvSpPr>
              <a:spLocks/>
            </p:cNvSpPr>
            <p:nvPr/>
          </p:nvSpPr>
          <p:spPr bwMode="auto">
            <a:xfrm>
              <a:off x="1333638" y="3678285"/>
              <a:ext cx="256647" cy="367214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8" name="Freeform 477"/>
            <p:cNvSpPr>
              <a:spLocks/>
            </p:cNvSpPr>
            <p:nvPr/>
          </p:nvSpPr>
          <p:spPr bwMode="auto">
            <a:xfrm>
              <a:off x="1333638" y="3678285"/>
              <a:ext cx="256647" cy="367214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9" name="Freeform 478"/>
            <p:cNvSpPr>
              <a:spLocks/>
            </p:cNvSpPr>
            <p:nvPr/>
          </p:nvSpPr>
          <p:spPr bwMode="auto">
            <a:xfrm>
              <a:off x="810896" y="3628129"/>
              <a:ext cx="601468" cy="417370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0" name="Freeform 479"/>
            <p:cNvSpPr>
              <a:spLocks/>
            </p:cNvSpPr>
            <p:nvPr/>
          </p:nvSpPr>
          <p:spPr bwMode="auto">
            <a:xfrm>
              <a:off x="810896" y="3628129"/>
              <a:ext cx="601468" cy="417370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1" name="Freeform 480"/>
            <p:cNvSpPr>
              <a:spLocks/>
            </p:cNvSpPr>
            <p:nvPr/>
          </p:nvSpPr>
          <p:spPr bwMode="auto">
            <a:xfrm>
              <a:off x="895921" y="3490201"/>
              <a:ext cx="532189" cy="322431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2" name="Freeform 481"/>
            <p:cNvSpPr>
              <a:spLocks/>
            </p:cNvSpPr>
            <p:nvPr/>
          </p:nvSpPr>
          <p:spPr bwMode="auto">
            <a:xfrm>
              <a:off x="895921" y="3490201"/>
              <a:ext cx="532189" cy="322431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3" name="Freeform 482"/>
            <p:cNvSpPr>
              <a:spLocks/>
            </p:cNvSpPr>
            <p:nvPr/>
          </p:nvSpPr>
          <p:spPr bwMode="auto">
            <a:xfrm>
              <a:off x="484969" y="3330776"/>
              <a:ext cx="426696" cy="789957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4" name="Freeform 483"/>
            <p:cNvSpPr>
              <a:spLocks/>
            </p:cNvSpPr>
            <p:nvPr/>
          </p:nvSpPr>
          <p:spPr bwMode="auto">
            <a:xfrm>
              <a:off x="484969" y="3330776"/>
              <a:ext cx="426696" cy="789957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5" name="Freeform 484"/>
            <p:cNvSpPr>
              <a:spLocks/>
            </p:cNvSpPr>
            <p:nvPr/>
          </p:nvSpPr>
          <p:spPr bwMode="auto">
            <a:xfrm>
              <a:off x="218876" y="3416758"/>
              <a:ext cx="577849" cy="51589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6" name="Freeform 485"/>
            <p:cNvSpPr>
              <a:spLocks/>
            </p:cNvSpPr>
            <p:nvPr/>
          </p:nvSpPr>
          <p:spPr bwMode="auto">
            <a:xfrm>
              <a:off x="218876" y="3416758"/>
              <a:ext cx="577849" cy="51589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7" name="Freeform 486"/>
            <p:cNvSpPr>
              <a:spLocks/>
            </p:cNvSpPr>
            <p:nvPr/>
          </p:nvSpPr>
          <p:spPr bwMode="auto">
            <a:xfrm>
              <a:off x="184236" y="2589185"/>
              <a:ext cx="812454" cy="918929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8" name="Freeform 487"/>
            <p:cNvSpPr>
              <a:spLocks/>
            </p:cNvSpPr>
            <p:nvPr/>
          </p:nvSpPr>
          <p:spPr bwMode="auto">
            <a:xfrm>
              <a:off x="184236" y="2589185"/>
              <a:ext cx="812454" cy="918929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9" name="Freeform 491"/>
            <p:cNvSpPr>
              <a:spLocks/>
            </p:cNvSpPr>
            <p:nvPr/>
          </p:nvSpPr>
          <p:spPr bwMode="auto">
            <a:xfrm>
              <a:off x="1018733" y="2488873"/>
              <a:ext cx="17319" cy="21495"/>
            </a:xfrm>
            <a:custGeom>
              <a:avLst/>
              <a:gdLst>
                <a:gd name="T0" fmla="*/ 2147483647 w 23"/>
                <a:gd name="T1" fmla="*/ 0 h 25"/>
                <a:gd name="T2" fmla="*/ 2147483647 w 23"/>
                <a:gd name="T3" fmla="*/ 2147483647 h 25"/>
                <a:gd name="T4" fmla="*/ 0 w 23"/>
                <a:gd name="T5" fmla="*/ 2147483647 h 25"/>
                <a:gd name="T6" fmla="*/ 2147483647 w 23"/>
                <a:gd name="T7" fmla="*/ 2147483647 h 25"/>
                <a:gd name="T8" fmla="*/ 2147483647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0 h 25"/>
                <a:gd name="T14" fmla="*/ 2147483647 w 23"/>
                <a:gd name="T15" fmla="*/ 2147483647 h 25"/>
                <a:gd name="T16" fmla="*/ 2147483647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0" name="Freeform 492"/>
            <p:cNvSpPr>
              <a:spLocks/>
            </p:cNvSpPr>
            <p:nvPr/>
          </p:nvSpPr>
          <p:spPr bwMode="auto">
            <a:xfrm>
              <a:off x="1028180" y="2472752"/>
              <a:ext cx="31490" cy="32243"/>
            </a:xfrm>
            <a:custGeom>
              <a:avLst/>
              <a:gdLst>
                <a:gd name="T0" fmla="*/ 2147483647 w 44"/>
                <a:gd name="T1" fmla="*/ 2147483647 h 35"/>
                <a:gd name="T2" fmla="*/ 2147483647 w 44"/>
                <a:gd name="T3" fmla="*/ 0 h 35"/>
                <a:gd name="T4" fmla="*/ 0 w 44"/>
                <a:gd name="T5" fmla="*/ 2147483647 h 35"/>
                <a:gd name="T6" fmla="*/ 2147483647 w 44"/>
                <a:gd name="T7" fmla="*/ 2147483647 h 35"/>
                <a:gd name="T8" fmla="*/ 2147483647 w 44"/>
                <a:gd name="T9" fmla="*/ 2147483647 h 35"/>
                <a:gd name="T10" fmla="*/ 2147483647 w 44"/>
                <a:gd name="T11" fmla="*/ 2147483647 h 35"/>
                <a:gd name="T12" fmla="*/ 2147483647 w 44"/>
                <a:gd name="T13" fmla="*/ 2147483647 h 35"/>
                <a:gd name="T14" fmla="*/ 2147483647 w 44"/>
                <a:gd name="T15" fmla="*/ 2147483647 h 35"/>
                <a:gd name="T16" fmla="*/ 2147483647 w 44"/>
                <a:gd name="T17" fmla="*/ 2147483647 h 35"/>
                <a:gd name="T18" fmla="*/ 2147483647 w 44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1" name="Freeform 493"/>
            <p:cNvSpPr>
              <a:spLocks/>
            </p:cNvSpPr>
            <p:nvPr/>
          </p:nvSpPr>
          <p:spPr bwMode="auto">
            <a:xfrm>
              <a:off x="1050224" y="2028514"/>
              <a:ext cx="233029" cy="456777"/>
            </a:xfrm>
            <a:custGeom>
              <a:avLst/>
              <a:gdLst>
                <a:gd name="T0" fmla="*/ 2147483647 w 309"/>
                <a:gd name="T1" fmla="*/ 0 h 528"/>
                <a:gd name="T2" fmla="*/ 2147483647 w 309"/>
                <a:gd name="T3" fmla="*/ 2147483647 h 528"/>
                <a:gd name="T4" fmla="*/ 0 w 309"/>
                <a:gd name="T5" fmla="*/ 2147483647 h 528"/>
                <a:gd name="T6" fmla="*/ 2147483647 w 309"/>
                <a:gd name="T7" fmla="*/ 2147483647 h 528"/>
                <a:gd name="T8" fmla="*/ 2147483647 w 309"/>
                <a:gd name="T9" fmla="*/ 2147483647 h 528"/>
                <a:gd name="T10" fmla="*/ 2147483647 w 309"/>
                <a:gd name="T11" fmla="*/ 2147483647 h 528"/>
                <a:gd name="T12" fmla="*/ 2147483647 w 309"/>
                <a:gd name="T13" fmla="*/ 0 h 528"/>
                <a:gd name="T14" fmla="*/ 2147483647 w 309"/>
                <a:gd name="T15" fmla="*/ 2147483647 h 528"/>
                <a:gd name="T16" fmla="*/ 2147483647 w 309"/>
                <a:gd name="T17" fmla="*/ 2147483647 h 528"/>
                <a:gd name="T18" fmla="*/ 2147483647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2" name="Freeform 497"/>
            <p:cNvSpPr>
              <a:spLocks/>
            </p:cNvSpPr>
            <p:nvPr/>
          </p:nvSpPr>
          <p:spPr bwMode="auto">
            <a:xfrm>
              <a:off x="1568241" y="2082252"/>
              <a:ext cx="31490" cy="180919"/>
            </a:xfrm>
            <a:custGeom>
              <a:avLst/>
              <a:gdLst>
                <a:gd name="T0" fmla="*/ 2147483647 w 40"/>
                <a:gd name="T1" fmla="*/ 2147483647 h 208"/>
                <a:gd name="T2" fmla="*/ 2147483647 w 40"/>
                <a:gd name="T3" fmla="*/ 2147483647 h 208"/>
                <a:gd name="T4" fmla="*/ 2147483647 w 40"/>
                <a:gd name="T5" fmla="*/ 0 h 208"/>
                <a:gd name="T6" fmla="*/ 0 w 40"/>
                <a:gd name="T7" fmla="*/ 2147483647 h 208"/>
                <a:gd name="T8" fmla="*/ 2147483647 w 40"/>
                <a:gd name="T9" fmla="*/ 2147483647 h 208"/>
                <a:gd name="T10" fmla="*/ 2147483647 w 40"/>
                <a:gd name="T11" fmla="*/ 2147483647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3" name="Freeform 498"/>
            <p:cNvSpPr>
              <a:spLocks/>
            </p:cNvSpPr>
            <p:nvPr/>
          </p:nvSpPr>
          <p:spPr bwMode="auto">
            <a:xfrm>
              <a:off x="952603" y="2504995"/>
              <a:ext cx="75577" cy="91355"/>
            </a:xfrm>
            <a:custGeom>
              <a:avLst/>
              <a:gdLst>
                <a:gd name="T0" fmla="*/ 2147483647 w 102"/>
                <a:gd name="T1" fmla="*/ 2147483647 h 107"/>
                <a:gd name="T2" fmla="*/ 2147483647 w 102"/>
                <a:gd name="T3" fmla="*/ 0 h 107"/>
                <a:gd name="T4" fmla="*/ 0 w 102"/>
                <a:gd name="T5" fmla="*/ 2147483647 h 107"/>
                <a:gd name="T6" fmla="*/ 2147483647 w 102"/>
                <a:gd name="T7" fmla="*/ 2147483647 h 107"/>
                <a:gd name="T8" fmla="*/ 2147483647 w 102"/>
                <a:gd name="T9" fmla="*/ 2147483647 h 107"/>
                <a:gd name="T10" fmla="*/ 2147483647 w 102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4" name="Freeform 499"/>
            <p:cNvSpPr>
              <a:spLocks/>
            </p:cNvSpPr>
            <p:nvPr/>
          </p:nvSpPr>
          <p:spPr bwMode="auto">
            <a:xfrm>
              <a:off x="218876" y="3325403"/>
              <a:ext cx="14170" cy="91355"/>
            </a:xfrm>
            <a:custGeom>
              <a:avLst/>
              <a:gdLst>
                <a:gd name="T0" fmla="*/ 2147483647 w 19"/>
                <a:gd name="T1" fmla="*/ 2147483647 h 107"/>
                <a:gd name="T2" fmla="*/ 0 w 19"/>
                <a:gd name="T3" fmla="*/ 2147483647 h 107"/>
                <a:gd name="T4" fmla="*/ 2147483647 w 19"/>
                <a:gd name="T5" fmla="*/ 2147483647 h 107"/>
                <a:gd name="T6" fmla="*/ 2147483647 w 19"/>
                <a:gd name="T7" fmla="*/ 2147483647 h 107"/>
                <a:gd name="T8" fmla="*/ 2147483647 w 19"/>
                <a:gd name="T9" fmla="*/ 2147483647 h 107"/>
                <a:gd name="T10" fmla="*/ 2147483647 w 19"/>
                <a:gd name="T11" fmla="*/ 0 h 107"/>
                <a:gd name="T12" fmla="*/ 2147483647 w 19"/>
                <a:gd name="T13" fmla="*/ 2147483647 h 107"/>
                <a:gd name="T14" fmla="*/ 2147483647 w 19"/>
                <a:gd name="T15" fmla="*/ 2147483647 h 107"/>
                <a:gd name="T16" fmla="*/ 2147483647 w 19"/>
                <a:gd name="T17" fmla="*/ 0 h 107"/>
                <a:gd name="T18" fmla="*/ 2147483647 w 19"/>
                <a:gd name="T19" fmla="*/ 2147483647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5" name="Freeform 500"/>
            <p:cNvSpPr>
              <a:spLocks/>
            </p:cNvSpPr>
            <p:nvPr/>
          </p:nvSpPr>
          <p:spPr bwMode="auto">
            <a:xfrm>
              <a:off x="179512" y="3298533"/>
              <a:ext cx="48811" cy="41200"/>
            </a:xfrm>
            <a:custGeom>
              <a:avLst/>
              <a:gdLst>
                <a:gd name="T0" fmla="*/ 0 w 64"/>
                <a:gd name="T1" fmla="*/ 2147483647 h 46"/>
                <a:gd name="T2" fmla="*/ 2147483647 w 64"/>
                <a:gd name="T3" fmla="*/ 2147483647 h 46"/>
                <a:gd name="T4" fmla="*/ 2147483647 w 64"/>
                <a:gd name="T5" fmla="*/ 2147483647 h 46"/>
                <a:gd name="T6" fmla="*/ 2147483647 w 64"/>
                <a:gd name="T7" fmla="*/ 2147483647 h 46"/>
                <a:gd name="T8" fmla="*/ 2147483647 w 64"/>
                <a:gd name="T9" fmla="*/ 0 h 46"/>
                <a:gd name="T10" fmla="*/ 2147483647 w 64"/>
                <a:gd name="T11" fmla="*/ 2147483647 h 46"/>
                <a:gd name="T12" fmla="*/ 0 w 64"/>
                <a:gd name="T13" fmla="*/ 2147483647 h 46"/>
                <a:gd name="T14" fmla="*/ 2147483647 w 64"/>
                <a:gd name="T15" fmla="*/ 2147483647 h 46"/>
                <a:gd name="T16" fmla="*/ 2147483647 w 64"/>
                <a:gd name="T17" fmla="*/ 2147483647 h 46"/>
                <a:gd name="T18" fmla="*/ 0 w 64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6" name="Freeform 501"/>
            <p:cNvSpPr>
              <a:spLocks/>
            </p:cNvSpPr>
            <p:nvPr/>
          </p:nvSpPr>
          <p:spPr bwMode="auto">
            <a:xfrm>
              <a:off x="179512" y="3259125"/>
              <a:ext cx="12596" cy="44783"/>
            </a:xfrm>
            <a:custGeom>
              <a:avLst/>
              <a:gdLst>
                <a:gd name="T0" fmla="*/ 2147483647 w 18"/>
                <a:gd name="T1" fmla="*/ 2147483647 h 50"/>
                <a:gd name="T2" fmla="*/ 0 w 18"/>
                <a:gd name="T3" fmla="*/ 2147483647 h 50"/>
                <a:gd name="T4" fmla="*/ 0 w 18"/>
                <a:gd name="T5" fmla="*/ 2147483647 h 50"/>
                <a:gd name="T6" fmla="*/ 2147483647 w 18"/>
                <a:gd name="T7" fmla="*/ 2147483647 h 50"/>
                <a:gd name="T8" fmla="*/ 2147483647 w 18"/>
                <a:gd name="T9" fmla="*/ 2147483647 h 50"/>
                <a:gd name="T10" fmla="*/ 2147483647 w 18"/>
                <a:gd name="T11" fmla="*/ 2147483647 h 50"/>
                <a:gd name="T12" fmla="*/ 2147483647 w 18"/>
                <a:gd name="T13" fmla="*/ 2147483647 h 50"/>
                <a:gd name="T14" fmla="*/ 0 w 18"/>
                <a:gd name="T15" fmla="*/ 0 h 50"/>
                <a:gd name="T16" fmla="*/ 0 w 18"/>
                <a:gd name="T17" fmla="*/ 2147483647 h 50"/>
                <a:gd name="T18" fmla="*/ 2147483647 w 18"/>
                <a:gd name="T19" fmla="*/ 2147483647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7" name="Freeform 502"/>
            <p:cNvSpPr>
              <a:spLocks/>
            </p:cNvSpPr>
            <p:nvPr/>
          </p:nvSpPr>
          <p:spPr bwMode="auto">
            <a:xfrm>
              <a:off x="182661" y="3264499"/>
              <a:ext cx="29916" cy="21495"/>
            </a:xfrm>
            <a:custGeom>
              <a:avLst/>
              <a:gdLst>
                <a:gd name="T0" fmla="*/ 2147483647 w 37"/>
                <a:gd name="T1" fmla="*/ 2147483647 h 27"/>
                <a:gd name="T2" fmla="*/ 2147483647 w 37"/>
                <a:gd name="T3" fmla="*/ 2147483647 h 27"/>
                <a:gd name="T4" fmla="*/ 2147483647 w 37"/>
                <a:gd name="T5" fmla="*/ 0 h 27"/>
                <a:gd name="T6" fmla="*/ 0 w 37"/>
                <a:gd name="T7" fmla="*/ 2147483647 h 27"/>
                <a:gd name="T8" fmla="*/ 2147483647 w 37"/>
                <a:gd name="T9" fmla="*/ 2147483647 h 27"/>
                <a:gd name="T10" fmla="*/ 2147483647 w 37"/>
                <a:gd name="T11" fmla="*/ 2147483647 h 27"/>
                <a:gd name="T12" fmla="*/ 2147483647 w 37"/>
                <a:gd name="T13" fmla="*/ 2147483647 h 27"/>
                <a:gd name="T14" fmla="*/ 2147483647 w 37"/>
                <a:gd name="T15" fmla="*/ 2147483647 h 27"/>
                <a:gd name="T16" fmla="*/ 2147483647 w 37"/>
                <a:gd name="T17" fmla="*/ 2147483647 h 27"/>
                <a:gd name="T18" fmla="*/ 2147483647 w 3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8" name="Freeform 503"/>
            <p:cNvSpPr>
              <a:spLocks/>
            </p:cNvSpPr>
            <p:nvPr/>
          </p:nvSpPr>
          <p:spPr bwMode="auto">
            <a:xfrm>
              <a:off x="203130" y="3264499"/>
              <a:ext cx="18894" cy="21495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0 h 23"/>
                <a:gd name="T4" fmla="*/ 0 w 27"/>
                <a:gd name="T5" fmla="*/ 2147483647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2147483647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2147483647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9" name="Freeform 504"/>
            <p:cNvSpPr>
              <a:spLocks/>
            </p:cNvSpPr>
            <p:nvPr/>
          </p:nvSpPr>
          <p:spPr bwMode="auto">
            <a:xfrm>
              <a:off x="212577" y="3110449"/>
              <a:ext cx="40938" cy="159424"/>
            </a:xfrm>
            <a:custGeom>
              <a:avLst/>
              <a:gdLst>
                <a:gd name="T0" fmla="*/ 2147483647 w 56"/>
                <a:gd name="T1" fmla="*/ 0 h 186"/>
                <a:gd name="T2" fmla="*/ 2147483647 w 56"/>
                <a:gd name="T3" fmla="*/ 2147483647 h 186"/>
                <a:gd name="T4" fmla="*/ 0 w 56"/>
                <a:gd name="T5" fmla="*/ 2147483647 h 186"/>
                <a:gd name="T6" fmla="*/ 2147483647 w 56"/>
                <a:gd name="T7" fmla="*/ 2147483647 h 186"/>
                <a:gd name="T8" fmla="*/ 2147483647 w 56"/>
                <a:gd name="T9" fmla="*/ 2147483647 h 186"/>
                <a:gd name="T10" fmla="*/ 2147483647 w 56"/>
                <a:gd name="T11" fmla="*/ 2147483647 h 186"/>
                <a:gd name="T12" fmla="*/ 2147483647 w 56"/>
                <a:gd name="T13" fmla="*/ 0 h 186"/>
                <a:gd name="T14" fmla="*/ 2147483647 w 56"/>
                <a:gd name="T15" fmla="*/ 0 h 186"/>
                <a:gd name="T16" fmla="*/ 2147483647 w 56"/>
                <a:gd name="T17" fmla="*/ 2147483647 h 186"/>
                <a:gd name="T18" fmla="*/ 2147483647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0" name="Freeform 505"/>
            <p:cNvSpPr>
              <a:spLocks/>
            </p:cNvSpPr>
            <p:nvPr/>
          </p:nvSpPr>
          <p:spPr bwMode="auto">
            <a:xfrm>
              <a:off x="250366" y="3110449"/>
              <a:ext cx="40938" cy="19704"/>
            </a:xfrm>
            <a:custGeom>
              <a:avLst/>
              <a:gdLst>
                <a:gd name="T0" fmla="*/ 2147483647 w 63"/>
                <a:gd name="T1" fmla="*/ 2147483647 h 23"/>
                <a:gd name="T2" fmla="*/ 2147483647 w 63"/>
                <a:gd name="T3" fmla="*/ 2147483647 h 23"/>
                <a:gd name="T4" fmla="*/ 2147483647 w 63"/>
                <a:gd name="T5" fmla="*/ 0 h 23"/>
                <a:gd name="T6" fmla="*/ 0 w 63"/>
                <a:gd name="T7" fmla="*/ 2147483647 h 23"/>
                <a:gd name="T8" fmla="*/ 2147483647 w 63"/>
                <a:gd name="T9" fmla="*/ 2147483647 h 23"/>
                <a:gd name="T10" fmla="*/ 2147483647 w 63"/>
                <a:gd name="T11" fmla="*/ 2147483647 h 23"/>
                <a:gd name="T12" fmla="*/ 2147483647 w 63"/>
                <a:gd name="T13" fmla="*/ 2147483647 h 23"/>
                <a:gd name="T14" fmla="*/ 2147483647 w 63"/>
                <a:gd name="T15" fmla="*/ 2147483647 h 23"/>
                <a:gd name="T16" fmla="*/ 2147483647 w 63"/>
                <a:gd name="T17" fmla="*/ 2147483647 h 23"/>
                <a:gd name="T18" fmla="*/ 2147483647 w 6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1" name="Freeform 506"/>
            <p:cNvSpPr>
              <a:spLocks/>
            </p:cNvSpPr>
            <p:nvPr/>
          </p:nvSpPr>
          <p:spPr bwMode="auto">
            <a:xfrm>
              <a:off x="281856" y="3122988"/>
              <a:ext cx="17319" cy="42991"/>
            </a:xfrm>
            <a:custGeom>
              <a:avLst/>
              <a:gdLst>
                <a:gd name="T0" fmla="*/ 2147483647 w 19"/>
                <a:gd name="T1" fmla="*/ 2147483647 h 49"/>
                <a:gd name="T2" fmla="*/ 2147483647 w 19"/>
                <a:gd name="T3" fmla="*/ 2147483647 h 49"/>
                <a:gd name="T4" fmla="*/ 2147483647 w 19"/>
                <a:gd name="T5" fmla="*/ 0 h 49"/>
                <a:gd name="T6" fmla="*/ 0 w 19"/>
                <a:gd name="T7" fmla="*/ 2147483647 h 49"/>
                <a:gd name="T8" fmla="*/ 2147483647 w 19"/>
                <a:gd name="T9" fmla="*/ 2147483647 h 49"/>
                <a:gd name="T10" fmla="*/ 2147483647 w 19"/>
                <a:gd name="T11" fmla="*/ 2147483647 h 49"/>
                <a:gd name="T12" fmla="*/ 2147483647 w 19"/>
                <a:gd name="T13" fmla="*/ 2147483647 h 49"/>
                <a:gd name="T14" fmla="*/ 2147483647 w 19"/>
                <a:gd name="T15" fmla="*/ 2147483647 h 49"/>
                <a:gd name="T16" fmla="*/ 2147483647 w 19"/>
                <a:gd name="T17" fmla="*/ 2147483647 h 49"/>
                <a:gd name="T18" fmla="*/ 2147483647 w 19"/>
                <a:gd name="T19" fmla="*/ 2147483647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2" name="Freeform 507"/>
            <p:cNvSpPr>
              <a:spLocks/>
            </p:cNvSpPr>
            <p:nvPr/>
          </p:nvSpPr>
          <p:spPr bwMode="auto">
            <a:xfrm>
              <a:off x="285006" y="3158813"/>
              <a:ext cx="26766" cy="26870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0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3" name="Freeform 508"/>
            <p:cNvSpPr>
              <a:spLocks/>
            </p:cNvSpPr>
            <p:nvPr/>
          </p:nvSpPr>
          <p:spPr bwMode="auto">
            <a:xfrm>
              <a:off x="305474" y="3173143"/>
              <a:ext cx="18894" cy="14330"/>
            </a:xfrm>
            <a:custGeom>
              <a:avLst/>
              <a:gdLst>
                <a:gd name="T0" fmla="*/ 2147483647 w 23"/>
                <a:gd name="T1" fmla="*/ 0 h 18"/>
                <a:gd name="T2" fmla="*/ 2147483647 w 23"/>
                <a:gd name="T3" fmla="*/ 0 h 18"/>
                <a:gd name="T4" fmla="*/ 2147483647 w 23"/>
                <a:gd name="T5" fmla="*/ 0 h 18"/>
                <a:gd name="T6" fmla="*/ 0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4" name="Freeform 509"/>
            <p:cNvSpPr>
              <a:spLocks/>
            </p:cNvSpPr>
            <p:nvPr/>
          </p:nvSpPr>
          <p:spPr bwMode="auto">
            <a:xfrm>
              <a:off x="321219" y="3162396"/>
              <a:ext cx="44087" cy="23287"/>
            </a:xfrm>
            <a:custGeom>
              <a:avLst/>
              <a:gdLst>
                <a:gd name="T0" fmla="*/ 2147483647 w 60"/>
                <a:gd name="T1" fmla="*/ 0 h 27"/>
                <a:gd name="T2" fmla="*/ 0 w 60"/>
                <a:gd name="T3" fmla="*/ 2147483647 h 27"/>
                <a:gd name="T4" fmla="*/ 2147483647 w 60"/>
                <a:gd name="T5" fmla="*/ 2147483647 h 27"/>
                <a:gd name="T6" fmla="*/ 2147483647 w 60"/>
                <a:gd name="T7" fmla="*/ 2147483647 h 27"/>
                <a:gd name="T8" fmla="*/ 2147483647 w 60"/>
                <a:gd name="T9" fmla="*/ 2147483647 h 27"/>
                <a:gd name="T10" fmla="*/ 2147483647 w 60"/>
                <a:gd name="T11" fmla="*/ 2147483647 h 27"/>
                <a:gd name="T12" fmla="*/ 2147483647 w 60"/>
                <a:gd name="T13" fmla="*/ 2147483647 h 27"/>
                <a:gd name="T14" fmla="*/ 2147483647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5" name="Freeform 510"/>
            <p:cNvSpPr>
              <a:spLocks/>
            </p:cNvSpPr>
            <p:nvPr/>
          </p:nvSpPr>
          <p:spPr bwMode="auto">
            <a:xfrm>
              <a:off x="360583" y="3146275"/>
              <a:ext cx="47236" cy="28661"/>
            </a:xfrm>
            <a:custGeom>
              <a:avLst/>
              <a:gdLst>
                <a:gd name="T0" fmla="*/ 2147483647 w 63"/>
                <a:gd name="T1" fmla="*/ 2147483647 h 34"/>
                <a:gd name="T2" fmla="*/ 2147483647 w 63"/>
                <a:gd name="T3" fmla="*/ 0 h 34"/>
                <a:gd name="T4" fmla="*/ 0 w 63"/>
                <a:gd name="T5" fmla="*/ 2147483647 h 34"/>
                <a:gd name="T6" fmla="*/ 2147483647 w 63"/>
                <a:gd name="T7" fmla="*/ 2147483647 h 34"/>
                <a:gd name="T8" fmla="*/ 2147483647 w 63"/>
                <a:gd name="T9" fmla="*/ 2147483647 h 34"/>
                <a:gd name="T10" fmla="*/ 2147483647 w 6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6" name="Freeform 511"/>
            <p:cNvSpPr>
              <a:spLocks/>
            </p:cNvSpPr>
            <p:nvPr/>
          </p:nvSpPr>
          <p:spPr bwMode="auto">
            <a:xfrm>
              <a:off x="407818" y="3130153"/>
              <a:ext cx="29915" cy="28661"/>
            </a:xfrm>
            <a:custGeom>
              <a:avLst/>
              <a:gdLst>
                <a:gd name="T0" fmla="*/ 2147483647 w 44"/>
                <a:gd name="T1" fmla="*/ 2147483647 h 31"/>
                <a:gd name="T2" fmla="*/ 2147483647 w 44"/>
                <a:gd name="T3" fmla="*/ 0 h 31"/>
                <a:gd name="T4" fmla="*/ 0 w 44"/>
                <a:gd name="T5" fmla="*/ 2147483647 h 31"/>
                <a:gd name="T6" fmla="*/ 2147483647 w 44"/>
                <a:gd name="T7" fmla="*/ 2147483647 h 31"/>
                <a:gd name="T8" fmla="*/ 2147483647 w 44"/>
                <a:gd name="T9" fmla="*/ 2147483647 h 31"/>
                <a:gd name="T10" fmla="*/ 2147483647 w 44"/>
                <a:gd name="T11" fmla="*/ 2147483647 h 31"/>
                <a:gd name="T12" fmla="*/ 2147483647 w 44"/>
                <a:gd name="T13" fmla="*/ 2147483647 h 31"/>
                <a:gd name="T14" fmla="*/ 2147483647 w 44"/>
                <a:gd name="T15" fmla="*/ 2147483647 h 31"/>
                <a:gd name="T16" fmla="*/ 2147483647 w 44"/>
                <a:gd name="T17" fmla="*/ 2147483647 h 31"/>
                <a:gd name="T18" fmla="*/ 2147483647 w 4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7" name="Freeform 512"/>
            <p:cNvSpPr>
              <a:spLocks/>
            </p:cNvSpPr>
            <p:nvPr/>
          </p:nvSpPr>
          <p:spPr bwMode="auto">
            <a:xfrm>
              <a:off x="429862" y="3105075"/>
              <a:ext cx="31490" cy="37618"/>
            </a:xfrm>
            <a:custGeom>
              <a:avLst/>
              <a:gdLst>
                <a:gd name="T0" fmla="*/ 2147483647 w 41"/>
                <a:gd name="T1" fmla="*/ 0 h 43"/>
                <a:gd name="T2" fmla="*/ 0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8" name="Freeform 513"/>
            <p:cNvSpPr>
              <a:spLocks/>
            </p:cNvSpPr>
            <p:nvPr/>
          </p:nvSpPr>
          <p:spPr bwMode="auto">
            <a:xfrm>
              <a:off x="451905" y="3053128"/>
              <a:ext cx="40938" cy="62694"/>
            </a:xfrm>
            <a:custGeom>
              <a:avLst/>
              <a:gdLst>
                <a:gd name="T0" fmla="*/ 2147483647 w 58"/>
                <a:gd name="T1" fmla="*/ 0 h 69"/>
                <a:gd name="T2" fmla="*/ 0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2147483647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9" name="Freeform 514"/>
            <p:cNvSpPr>
              <a:spLocks/>
            </p:cNvSpPr>
            <p:nvPr/>
          </p:nvSpPr>
          <p:spPr bwMode="auto">
            <a:xfrm>
              <a:off x="484969" y="3013720"/>
              <a:ext cx="37789" cy="50156"/>
            </a:xfrm>
            <a:custGeom>
              <a:avLst/>
              <a:gdLst>
                <a:gd name="T0" fmla="*/ 2147483647 w 54"/>
                <a:gd name="T1" fmla="*/ 0 h 60"/>
                <a:gd name="T2" fmla="*/ 0 w 54"/>
                <a:gd name="T3" fmla="*/ 2147483647 h 60"/>
                <a:gd name="T4" fmla="*/ 2147483647 w 54"/>
                <a:gd name="T5" fmla="*/ 2147483647 h 60"/>
                <a:gd name="T6" fmla="*/ 2147483647 w 54"/>
                <a:gd name="T7" fmla="*/ 2147483647 h 60"/>
                <a:gd name="T8" fmla="*/ 214748364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0" name="Freeform 515"/>
            <p:cNvSpPr>
              <a:spLocks/>
            </p:cNvSpPr>
            <p:nvPr/>
          </p:nvSpPr>
          <p:spPr bwMode="auto">
            <a:xfrm>
              <a:off x="514886" y="2968937"/>
              <a:ext cx="37789" cy="51948"/>
            </a:xfrm>
            <a:custGeom>
              <a:avLst/>
              <a:gdLst>
                <a:gd name="T0" fmla="*/ 2147483647 w 50"/>
                <a:gd name="T1" fmla="*/ 0 h 60"/>
                <a:gd name="T2" fmla="*/ 0 w 50"/>
                <a:gd name="T3" fmla="*/ 2147483647 h 60"/>
                <a:gd name="T4" fmla="*/ 2147483647 w 50"/>
                <a:gd name="T5" fmla="*/ 2147483647 h 60"/>
                <a:gd name="T6" fmla="*/ 2147483647 w 50"/>
                <a:gd name="T7" fmla="*/ 2147483647 h 60"/>
                <a:gd name="T8" fmla="*/ 2147483647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1" name="Freeform 516"/>
            <p:cNvSpPr>
              <a:spLocks/>
            </p:cNvSpPr>
            <p:nvPr/>
          </p:nvSpPr>
          <p:spPr bwMode="auto">
            <a:xfrm>
              <a:off x="540078" y="2929529"/>
              <a:ext cx="36214" cy="48365"/>
            </a:xfrm>
            <a:custGeom>
              <a:avLst/>
              <a:gdLst>
                <a:gd name="T0" fmla="*/ 2147483647 w 48"/>
                <a:gd name="T1" fmla="*/ 0 h 56"/>
                <a:gd name="T2" fmla="*/ 0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2" name="Freeform 517"/>
            <p:cNvSpPr>
              <a:spLocks/>
            </p:cNvSpPr>
            <p:nvPr/>
          </p:nvSpPr>
          <p:spPr bwMode="auto">
            <a:xfrm>
              <a:off x="568420" y="2909825"/>
              <a:ext cx="20468" cy="30451"/>
            </a:xfrm>
            <a:custGeom>
              <a:avLst/>
              <a:gdLst>
                <a:gd name="T0" fmla="*/ 2147483647 w 30"/>
                <a:gd name="T1" fmla="*/ 0 h 35"/>
                <a:gd name="T2" fmla="*/ 2147483647 w 30"/>
                <a:gd name="T3" fmla="*/ 2147483647 h 35"/>
                <a:gd name="T4" fmla="*/ 0 w 30"/>
                <a:gd name="T5" fmla="*/ 2147483647 h 35"/>
                <a:gd name="T6" fmla="*/ 2147483647 w 30"/>
                <a:gd name="T7" fmla="*/ 2147483647 h 35"/>
                <a:gd name="T8" fmla="*/ 2147483647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0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3" name="Freeform 518"/>
            <p:cNvSpPr>
              <a:spLocks/>
            </p:cNvSpPr>
            <p:nvPr/>
          </p:nvSpPr>
          <p:spPr bwMode="auto">
            <a:xfrm>
              <a:off x="584165" y="2899078"/>
              <a:ext cx="18894" cy="25078"/>
            </a:xfrm>
            <a:custGeom>
              <a:avLst/>
              <a:gdLst>
                <a:gd name="T0" fmla="*/ 2147483647 w 25"/>
                <a:gd name="T1" fmla="*/ 0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0 h 25"/>
                <a:gd name="T14" fmla="*/ 2147483647 w 25"/>
                <a:gd name="T15" fmla="*/ 0 h 25"/>
                <a:gd name="T16" fmla="*/ 2147483647 w 25"/>
                <a:gd name="T17" fmla="*/ 0 h 25"/>
                <a:gd name="T18" fmla="*/ 2147483647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4" name="Freeform 519"/>
            <p:cNvSpPr>
              <a:spLocks/>
            </p:cNvSpPr>
            <p:nvPr/>
          </p:nvSpPr>
          <p:spPr bwMode="auto">
            <a:xfrm>
              <a:off x="596761" y="2899078"/>
              <a:ext cx="34640" cy="14330"/>
            </a:xfrm>
            <a:custGeom>
              <a:avLst/>
              <a:gdLst>
                <a:gd name="T0" fmla="*/ 2147483647 w 44"/>
                <a:gd name="T1" fmla="*/ 0 h 19"/>
                <a:gd name="T2" fmla="*/ 2147483647 w 44"/>
                <a:gd name="T3" fmla="*/ 0 h 19"/>
                <a:gd name="T4" fmla="*/ 0 w 44"/>
                <a:gd name="T5" fmla="*/ 2147483647 h 19"/>
                <a:gd name="T6" fmla="*/ 2147483647 w 44"/>
                <a:gd name="T7" fmla="*/ 2147483647 h 19"/>
                <a:gd name="T8" fmla="*/ 2147483647 w 44"/>
                <a:gd name="T9" fmla="*/ 2147483647 h 19"/>
                <a:gd name="T10" fmla="*/ 2147483647 w 44"/>
                <a:gd name="T11" fmla="*/ 2147483647 h 19"/>
                <a:gd name="T12" fmla="*/ 2147483647 w 44"/>
                <a:gd name="T13" fmla="*/ 2147483647 h 19"/>
                <a:gd name="T14" fmla="*/ 2147483647 w 44"/>
                <a:gd name="T15" fmla="*/ 2147483647 h 19"/>
                <a:gd name="T16" fmla="*/ 2147483647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5" name="Freeform 520"/>
            <p:cNvSpPr>
              <a:spLocks/>
            </p:cNvSpPr>
            <p:nvPr/>
          </p:nvSpPr>
          <p:spPr bwMode="auto">
            <a:xfrm>
              <a:off x="625103" y="2890121"/>
              <a:ext cx="31490" cy="21495"/>
            </a:xfrm>
            <a:custGeom>
              <a:avLst/>
              <a:gdLst>
                <a:gd name="T0" fmla="*/ 2147483647 w 42"/>
                <a:gd name="T1" fmla="*/ 2147483647 h 25"/>
                <a:gd name="T2" fmla="*/ 2147483647 w 42"/>
                <a:gd name="T3" fmla="*/ 0 h 25"/>
                <a:gd name="T4" fmla="*/ 0 w 42"/>
                <a:gd name="T5" fmla="*/ 2147483647 h 25"/>
                <a:gd name="T6" fmla="*/ 2147483647 w 42"/>
                <a:gd name="T7" fmla="*/ 2147483647 h 25"/>
                <a:gd name="T8" fmla="*/ 2147483647 w 42"/>
                <a:gd name="T9" fmla="*/ 2147483647 h 25"/>
                <a:gd name="T10" fmla="*/ 2147483647 w 42"/>
                <a:gd name="T11" fmla="*/ 2147483647 h 25"/>
                <a:gd name="T12" fmla="*/ 2147483647 w 42"/>
                <a:gd name="T13" fmla="*/ 2147483647 h 25"/>
                <a:gd name="T14" fmla="*/ 2147483647 w 42"/>
                <a:gd name="T15" fmla="*/ 2147483647 h 25"/>
                <a:gd name="T16" fmla="*/ 2147483647 w 42"/>
                <a:gd name="T17" fmla="*/ 2147483647 h 25"/>
                <a:gd name="T18" fmla="*/ 2147483647 w 4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6" name="Freeform 521"/>
            <p:cNvSpPr>
              <a:spLocks/>
            </p:cNvSpPr>
            <p:nvPr/>
          </p:nvSpPr>
          <p:spPr bwMode="auto">
            <a:xfrm>
              <a:off x="648720" y="2877582"/>
              <a:ext cx="17320" cy="2149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2147483647 h 25"/>
                <a:gd name="T14" fmla="*/ 2147483647 w 25"/>
                <a:gd name="T15" fmla="*/ 2147483647 h 25"/>
                <a:gd name="T16" fmla="*/ 2147483647 w 25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7" name="Freeform 522"/>
            <p:cNvSpPr>
              <a:spLocks/>
            </p:cNvSpPr>
            <p:nvPr/>
          </p:nvSpPr>
          <p:spPr bwMode="auto">
            <a:xfrm>
              <a:off x="655018" y="2857878"/>
              <a:ext cx="18894" cy="26870"/>
            </a:xfrm>
            <a:custGeom>
              <a:avLst/>
              <a:gdLst>
                <a:gd name="T0" fmla="*/ 2147483647 w 25"/>
                <a:gd name="T1" fmla="*/ 0 h 32"/>
                <a:gd name="T2" fmla="*/ 2147483647 w 25"/>
                <a:gd name="T3" fmla="*/ 2147483647 h 32"/>
                <a:gd name="T4" fmla="*/ 0 w 25"/>
                <a:gd name="T5" fmla="*/ 2147483647 h 32"/>
                <a:gd name="T6" fmla="*/ 2147483647 w 25"/>
                <a:gd name="T7" fmla="*/ 2147483647 h 32"/>
                <a:gd name="T8" fmla="*/ 2147483647 w 25"/>
                <a:gd name="T9" fmla="*/ 2147483647 h 32"/>
                <a:gd name="T10" fmla="*/ 2147483647 w 25"/>
                <a:gd name="T11" fmla="*/ 0 h 32"/>
                <a:gd name="T12" fmla="*/ 2147483647 w 25"/>
                <a:gd name="T13" fmla="*/ 2147483647 h 32"/>
                <a:gd name="T14" fmla="*/ 2147483647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8" name="Freeform 523"/>
            <p:cNvSpPr>
              <a:spLocks/>
            </p:cNvSpPr>
            <p:nvPr/>
          </p:nvSpPr>
          <p:spPr bwMode="auto">
            <a:xfrm>
              <a:off x="664465" y="2832800"/>
              <a:ext cx="17320" cy="28661"/>
            </a:xfrm>
            <a:custGeom>
              <a:avLst/>
              <a:gdLst>
                <a:gd name="T0" fmla="*/ 2147483647 w 27"/>
                <a:gd name="T1" fmla="*/ 0 h 36"/>
                <a:gd name="T2" fmla="*/ 0 w 27"/>
                <a:gd name="T3" fmla="*/ 2147483647 h 36"/>
                <a:gd name="T4" fmla="*/ 2147483647 w 27"/>
                <a:gd name="T5" fmla="*/ 2147483647 h 36"/>
                <a:gd name="T6" fmla="*/ 2147483647 w 27"/>
                <a:gd name="T7" fmla="*/ 2147483647 h 36"/>
                <a:gd name="T8" fmla="*/ 2147483647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9" name="Freeform 524"/>
            <p:cNvSpPr>
              <a:spLocks/>
            </p:cNvSpPr>
            <p:nvPr/>
          </p:nvSpPr>
          <p:spPr bwMode="auto">
            <a:xfrm>
              <a:off x="673912" y="2816679"/>
              <a:ext cx="18894" cy="21495"/>
            </a:xfrm>
            <a:custGeom>
              <a:avLst/>
              <a:gdLst>
                <a:gd name="T0" fmla="*/ 2147483647 w 24"/>
                <a:gd name="T1" fmla="*/ 0 h 26"/>
                <a:gd name="T2" fmla="*/ 2147483647 w 24"/>
                <a:gd name="T3" fmla="*/ 2147483647 h 26"/>
                <a:gd name="T4" fmla="*/ 0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0" name="Freeform 525"/>
            <p:cNvSpPr>
              <a:spLocks/>
            </p:cNvSpPr>
            <p:nvPr/>
          </p:nvSpPr>
          <p:spPr bwMode="auto">
            <a:xfrm>
              <a:off x="681785" y="2796974"/>
              <a:ext cx="28341" cy="26870"/>
            </a:xfrm>
            <a:custGeom>
              <a:avLst/>
              <a:gdLst>
                <a:gd name="T0" fmla="*/ 2147483647 w 37"/>
                <a:gd name="T1" fmla="*/ 0 h 34"/>
                <a:gd name="T2" fmla="*/ 2147483647 w 37"/>
                <a:gd name="T3" fmla="*/ 0 h 34"/>
                <a:gd name="T4" fmla="*/ 0 w 37"/>
                <a:gd name="T5" fmla="*/ 2147483647 h 34"/>
                <a:gd name="T6" fmla="*/ 2147483647 w 37"/>
                <a:gd name="T7" fmla="*/ 2147483647 h 34"/>
                <a:gd name="T8" fmla="*/ 2147483647 w 37"/>
                <a:gd name="T9" fmla="*/ 2147483647 h 34"/>
                <a:gd name="T10" fmla="*/ 2147483647 w 37"/>
                <a:gd name="T11" fmla="*/ 0 h 34"/>
                <a:gd name="T12" fmla="*/ 2147483647 w 37"/>
                <a:gd name="T13" fmla="*/ 0 h 34"/>
                <a:gd name="T14" fmla="*/ 2147483647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1" name="Freeform 526"/>
            <p:cNvSpPr>
              <a:spLocks/>
            </p:cNvSpPr>
            <p:nvPr/>
          </p:nvSpPr>
          <p:spPr bwMode="auto">
            <a:xfrm>
              <a:off x="703829" y="2761148"/>
              <a:ext cx="44087" cy="46573"/>
            </a:xfrm>
            <a:custGeom>
              <a:avLst/>
              <a:gdLst>
                <a:gd name="T0" fmla="*/ 2147483647 w 59"/>
                <a:gd name="T1" fmla="*/ 0 h 52"/>
                <a:gd name="T2" fmla="*/ 2147483647 w 59"/>
                <a:gd name="T3" fmla="*/ 0 h 52"/>
                <a:gd name="T4" fmla="*/ 0 w 59"/>
                <a:gd name="T5" fmla="*/ 2147483647 h 52"/>
                <a:gd name="T6" fmla="*/ 2147483647 w 59"/>
                <a:gd name="T7" fmla="*/ 2147483647 h 52"/>
                <a:gd name="T8" fmla="*/ 2147483647 w 59"/>
                <a:gd name="T9" fmla="*/ 2147483647 h 52"/>
                <a:gd name="T10" fmla="*/ 2147483647 w 59"/>
                <a:gd name="T11" fmla="*/ 0 h 52"/>
                <a:gd name="T12" fmla="*/ 2147483647 w 59"/>
                <a:gd name="T13" fmla="*/ 0 h 52"/>
                <a:gd name="T14" fmla="*/ 2147483647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2" name="Freeform 527"/>
            <p:cNvSpPr>
              <a:spLocks/>
            </p:cNvSpPr>
            <p:nvPr/>
          </p:nvSpPr>
          <p:spPr bwMode="auto">
            <a:xfrm>
              <a:off x="741617" y="2725323"/>
              <a:ext cx="59832" cy="48365"/>
            </a:xfrm>
            <a:custGeom>
              <a:avLst/>
              <a:gdLst>
                <a:gd name="T0" fmla="*/ 2147483647 w 78"/>
                <a:gd name="T1" fmla="*/ 0 h 56"/>
                <a:gd name="T2" fmla="*/ 0 w 78"/>
                <a:gd name="T3" fmla="*/ 2147483647 h 56"/>
                <a:gd name="T4" fmla="*/ 2147483647 w 78"/>
                <a:gd name="T5" fmla="*/ 2147483647 h 56"/>
                <a:gd name="T6" fmla="*/ 2147483647 w 78"/>
                <a:gd name="T7" fmla="*/ 2147483647 h 56"/>
                <a:gd name="T8" fmla="*/ 2147483647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3" name="Freeform 528"/>
            <p:cNvSpPr>
              <a:spLocks/>
            </p:cNvSpPr>
            <p:nvPr/>
          </p:nvSpPr>
          <p:spPr bwMode="auto">
            <a:xfrm>
              <a:off x="795151" y="2675167"/>
              <a:ext cx="94471" cy="66278"/>
            </a:xfrm>
            <a:custGeom>
              <a:avLst/>
              <a:gdLst>
                <a:gd name="T0" fmla="*/ 2147483647 w 128"/>
                <a:gd name="T1" fmla="*/ 2147483647 h 74"/>
                <a:gd name="T2" fmla="*/ 2147483647 w 128"/>
                <a:gd name="T3" fmla="*/ 0 h 74"/>
                <a:gd name="T4" fmla="*/ 0 w 128"/>
                <a:gd name="T5" fmla="*/ 2147483647 h 74"/>
                <a:gd name="T6" fmla="*/ 2147483647 w 128"/>
                <a:gd name="T7" fmla="*/ 2147483647 h 74"/>
                <a:gd name="T8" fmla="*/ 2147483647 w 128"/>
                <a:gd name="T9" fmla="*/ 2147483647 h 74"/>
                <a:gd name="T10" fmla="*/ 2147483647 w 128"/>
                <a:gd name="T11" fmla="*/ 2147483647 h 74"/>
                <a:gd name="T12" fmla="*/ 2147483647 w 128"/>
                <a:gd name="T13" fmla="*/ 2147483647 h 74"/>
                <a:gd name="T14" fmla="*/ 2147483647 w 128"/>
                <a:gd name="T15" fmla="*/ 2147483647 h 74"/>
                <a:gd name="T16" fmla="*/ 2147483647 w 128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4" name="Freeform 529"/>
            <p:cNvSpPr>
              <a:spLocks/>
            </p:cNvSpPr>
            <p:nvPr/>
          </p:nvSpPr>
          <p:spPr bwMode="auto">
            <a:xfrm>
              <a:off x="881749" y="2589185"/>
              <a:ext cx="78726" cy="93147"/>
            </a:xfrm>
            <a:custGeom>
              <a:avLst/>
              <a:gdLst>
                <a:gd name="T0" fmla="*/ 2147483647 w 103"/>
                <a:gd name="T1" fmla="*/ 2147483647 h 111"/>
                <a:gd name="T2" fmla="*/ 2147483647 w 103"/>
                <a:gd name="T3" fmla="*/ 0 h 111"/>
                <a:gd name="T4" fmla="*/ 0 w 103"/>
                <a:gd name="T5" fmla="*/ 2147483647 h 111"/>
                <a:gd name="T6" fmla="*/ 2147483647 w 103"/>
                <a:gd name="T7" fmla="*/ 2147483647 h 111"/>
                <a:gd name="T8" fmla="*/ 2147483647 w 103"/>
                <a:gd name="T9" fmla="*/ 2147483647 h 111"/>
                <a:gd name="T10" fmla="*/ 2147483647 w 103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5" name="Freeform 530"/>
            <p:cNvSpPr>
              <a:spLocks/>
            </p:cNvSpPr>
            <p:nvPr/>
          </p:nvSpPr>
          <p:spPr bwMode="auto">
            <a:xfrm>
              <a:off x="267685" y="3697990"/>
              <a:ext cx="222008" cy="238240"/>
            </a:xfrm>
            <a:custGeom>
              <a:avLst/>
              <a:gdLst>
                <a:gd name="T0" fmla="*/ 0 w 300"/>
                <a:gd name="T1" fmla="*/ 2147483647 h 278"/>
                <a:gd name="T2" fmla="*/ 2147483647 w 300"/>
                <a:gd name="T3" fmla="*/ 2147483647 h 278"/>
                <a:gd name="T4" fmla="*/ 2147483647 w 300"/>
                <a:gd name="T5" fmla="*/ 2147483647 h 278"/>
                <a:gd name="T6" fmla="*/ 2147483647 w 300"/>
                <a:gd name="T7" fmla="*/ 2147483647 h 278"/>
                <a:gd name="T8" fmla="*/ 2147483647 w 300"/>
                <a:gd name="T9" fmla="*/ 0 h 278"/>
                <a:gd name="T10" fmla="*/ 2147483647 w 300"/>
                <a:gd name="T11" fmla="*/ 2147483647 h 278"/>
                <a:gd name="T12" fmla="*/ 0 w 300"/>
                <a:gd name="T13" fmla="*/ 2147483647 h 278"/>
                <a:gd name="T14" fmla="*/ 0 w 300"/>
                <a:gd name="T15" fmla="*/ 2147483647 h 278"/>
                <a:gd name="T16" fmla="*/ 2147483647 w 300"/>
                <a:gd name="T17" fmla="*/ 2147483647 h 278"/>
                <a:gd name="T18" fmla="*/ 0 w 300"/>
                <a:gd name="T19" fmla="*/ 2147483647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6" name="Freeform 531"/>
            <p:cNvSpPr>
              <a:spLocks/>
            </p:cNvSpPr>
            <p:nvPr/>
          </p:nvSpPr>
          <p:spPr bwMode="auto">
            <a:xfrm>
              <a:off x="212577" y="3500949"/>
              <a:ext cx="62981" cy="200624"/>
            </a:xfrm>
            <a:custGeom>
              <a:avLst/>
              <a:gdLst>
                <a:gd name="T0" fmla="*/ 0 w 89"/>
                <a:gd name="T1" fmla="*/ 2147483647 h 232"/>
                <a:gd name="T2" fmla="*/ 0 w 89"/>
                <a:gd name="T3" fmla="*/ 2147483647 h 232"/>
                <a:gd name="T4" fmla="*/ 2147483647 w 89"/>
                <a:gd name="T5" fmla="*/ 2147483647 h 232"/>
                <a:gd name="T6" fmla="*/ 2147483647 w 89"/>
                <a:gd name="T7" fmla="*/ 2147483647 h 232"/>
                <a:gd name="T8" fmla="*/ 2147483647 w 89"/>
                <a:gd name="T9" fmla="*/ 0 h 232"/>
                <a:gd name="T10" fmla="*/ 2147483647 w 89"/>
                <a:gd name="T11" fmla="*/ 2147483647 h 232"/>
                <a:gd name="T12" fmla="*/ 0 w 89"/>
                <a:gd name="T13" fmla="*/ 2147483647 h 232"/>
                <a:gd name="T14" fmla="*/ 0 w 89"/>
                <a:gd name="T15" fmla="*/ 2147483647 h 232"/>
                <a:gd name="T16" fmla="*/ 0 w 89"/>
                <a:gd name="T17" fmla="*/ 2147483647 h 232"/>
                <a:gd name="T18" fmla="*/ 0 w 89"/>
                <a:gd name="T19" fmla="*/ 2147483647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7" name="Freeform 532"/>
            <p:cNvSpPr>
              <a:spLocks/>
            </p:cNvSpPr>
            <p:nvPr/>
          </p:nvSpPr>
          <p:spPr bwMode="auto">
            <a:xfrm>
              <a:off x="212577" y="3416758"/>
              <a:ext cx="20468" cy="87773"/>
            </a:xfrm>
            <a:custGeom>
              <a:avLst/>
              <a:gdLst>
                <a:gd name="T0" fmla="*/ 2147483647 w 27"/>
                <a:gd name="T1" fmla="*/ 0 h 102"/>
                <a:gd name="T2" fmla="*/ 2147483647 w 27"/>
                <a:gd name="T3" fmla="*/ 0 h 102"/>
                <a:gd name="T4" fmla="*/ 0 w 27"/>
                <a:gd name="T5" fmla="*/ 2147483647 h 102"/>
                <a:gd name="T6" fmla="*/ 2147483647 w 27"/>
                <a:gd name="T7" fmla="*/ 2147483647 h 102"/>
                <a:gd name="T8" fmla="*/ 2147483647 w 27"/>
                <a:gd name="T9" fmla="*/ 0 h 102"/>
                <a:gd name="T10" fmla="*/ 2147483647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8" name="Freeform 533"/>
            <p:cNvSpPr>
              <a:spLocks/>
            </p:cNvSpPr>
            <p:nvPr/>
          </p:nvSpPr>
          <p:spPr bwMode="auto">
            <a:xfrm>
              <a:off x="818768" y="3961308"/>
              <a:ext cx="15745" cy="17913"/>
            </a:xfrm>
            <a:custGeom>
              <a:avLst/>
              <a:gdLst>
                <a:gd name="T0" fmla="*/ 2147483647 w 20"/>
                <a:gd name="T1" fmla="*/ 2147483647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2147483647 w 20"/>
                <a:gd name="T7" fmla="*/ 0 h 21"/>
                <a:gd name="T8" fmla="*/ 0 w 20"/>
                <a:gd name="T9" fmla="*/ 2147483647 h 21"/>
                <a:gd name="T10" fmla="*/ 0 w 20"/>
                <a:gd name="T11" fmla="*/ 2147483647 h 21"/>
                <a:gd name="T12" fmla="*/ 0 w 20"/>
                <a:gd name="T13" fmla="*/ 2147483647 h 21"/>
                <a:gd name="T14" fmla="*/ 0 w 20"/>
                <a:gd name="T15" fmla="*/ 2147483647 h 21"/>
                <a:gd name="T16" fmla="*/ 2147483647 w 20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9" name="Freeform 534"/>
            <p:cNvSpPr>
              <a:spLocks/>
            </p:cNvSpPr>
            <p:nvPr/>
          </p:nvSpPr>
          <p:spPr bwMode="auto">
            <a:xfrm>
              <a:off x="795151" y="3972056"/>
              <a:ext cx="29915" cy="34035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0 h 44"/>
                <a:gd name="T6" fmla="*/ 0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0" name="Freeform 535"/>
            <p:cNvSpPr>
              <a:spLocks/>
            </p:cNvSpPr>
            <p:nvPr/>
          </p:nvSpPr>
          <p:spPr bwMode="auto">
            <a:xfrm>
              <a:off x="771533" y="3998926"/>
              <a:ext cx="31490" cy="42991"/>
            </a:xfrm>
            <a:custGeom>
              <a:avLst/>
              <a:gdLst>
                <a:gd name="T0" fmla="*/ 2147483647 w 42"/>
                <a:gd name="T1" fmla="*/ 2147483647 h 48"/>
                <a:gd name="T2" fmla="*/ 2147483647 w 42"/>
                <a:gd name="T3" fmla="*/ 2147483647 h 48"/>
                <a:gd name="T4" fmla="*/ 2147483647 w 42"/>
                <a:gd name="T5" fmla="*/ 2147483647 h 48"/>
                <a:gd name="T6" fmla="*/ 2147483647 w 42"/>
                <a:gd name="T7" fmla="*/ 0 h 48"/>
                <a:gd name="T8" fmla="*/ 0 w 42"/>
                <a:gd name="T9" fmla="*/ 2147483647 h 48"/>
                <a:gd name="T10" fmla="*/ 2147483647 w 42"/>
                <a:gd name="T11" fmla="*/ 2147483647 h 48"/>
                <a:gd name="T12" fmla="*/ 2147483647 w 42"/>
                <a:gd name="T13" fmla="*/ 2147483647 h 48"/>
                <a:gd name="T14" fmla="*/ 2147483647 w 42"/>
                <a:gd name="T15" fmla="*/ 2147483647 h 48"/>
                <a:gd name="T16" fmla="*/ 2147483647 w 42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1" name="Freeform 536"/>
            <p:cNvSpPr>
              <a:spLocks/>
            </p:cNvSpPr>
            <p:nvPr/>
          </p:nvSpPr>
          <p:spPr bwMode="auto">
            <a:xfrm>
              <a:off x="754213" y="4029377"/>
              <a:ext cx="26766" cy="25078"/>
            </a:xfrm>
            <a:custGeom>
              <a:avLst/>
              <a:gdLst>
                <a:gd name="T0" fmla="*/ 2147483647 w 37"/>
                <a:gd name="T1" fmla="*/ 2147483647 h 29"/>
                <a:gd name="T2" fmla="*/ 2147483647 w 37"/>
                <a:gd name="T3" fmla="*/ 2147483647 h 29"/>
                <a:gd name="T4" fmla="*/ 2147483647 w 37"/>
                <a:gd name="T5" fmla="*/ 0 h 29"/>
                <a:gd name="T6" fmla="*/ 2147483647 w 37"/>
                <a:gd name="T7" fmla="*/ 2147483647 h 29"/>
                <a:gd name="T8" fmla="*/ 0 w 37"/>
                <a:gd name="T9" fmla="*/ 2147483647 h 29"/>
                <a:gd name="T10" fmla="*/ 2147483647 w 37"/>
                <a:gd name="T11" fmla="*/ 2147483647 h 29"/>
                <a:gd name="T12" fmla="*/ 0 w 37"/>
                <a:gd name="T13" fmla="*/ 2147483647 h 29"/>
                <a:gd name="T14" fmla="*/ 2147483647 w 3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2" name="Freeform 537"/>
            <p:cNvSpPr>
              <a:spLocks/>
            </p:cNvSpPr>
            <p:nvPr/>
          </p:nvSpPr>
          <p:spPr bwMode="auto">
            <a:xfrm>
              <a:off x="732170" y="4043707"/>
              <a:ext cx="29915" cy="44783"/>
            </a:xfrm>
            <a:custGeom>
              <a:avLst/>
              <a:gdLst>
                <a:gd name="T0" fmla="*/ 2147483647 w 41"/>
                <a:gd name="T1" fmla="*/ 2147483647 h 48"/>
                <a:gd name="T2" fmla="*/ 2147483647 w 41"/>
                <a:gd name="T3" fmla="*/ 2147483647 h 48"/>
                <a:gd name="T4" fmla="*/ 2147483647 w 41"/>
                <a:gd name="T5" fmla="*/ 2147483647 h 48"/>
                <a:gd name="T6" fmla="*/ 2147483647 w 41"/>
                <a:gd name="T7" fmla="*/ 0 h 48"/>
                <a:gd name="T8" fmla="*/ 0 w 41"/>
                <a:gd name="T9" fmla="*/ 2147483647 h 48"/>
                <a:gd name="T10" fmla="*/ 2147483647 w 41"/>
                <a:gd name="T11" fmla="*/ 2147483647 h 48"/>
                <a:gd name="T12" fmla="*/ 2147483647 w 41"/>
                <a:gd name="T13" fmla="*/ 2147483647 h 48"/>
                <a:gd name="T14" fmla="*/ 2147483647 w 41"/>
                <a:gd name="T15" fmla="*/ 2147483647 h 48"/>
                <a:gd name="T16" fmla="*/ 2147483647 w 41"/>
                <a:gd name="T17" fmla="*/ 2147483647 h 48"/>
                <a:gd name="T18" fmla="*/ 2147483647 w 41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3" name="Freeform 538"/>
            <p:cNvSpPr>
              <a:spLocks/>
            </p:cNvSpPr>
            <p:nvPr/>
          </p:nvSpPr>
          <p:spPr bwMode="auto">
            <a:xfrm>
              <a:off x="695956" y="4075950"/>
              <a:ext cx="44087" cy="32243"/>
            </a:xfrm>
            <a:custGeom>
              <a:avLst/>
              <a:gdLst>
                <a:gd name="T0" fmla="*/ 2147483647 w 60"/>
                <a:gd name="T1" fmla="*/ 2147483647 h 41"/>
                <a:gd name="T2" fmla="*/ 2147483647 w 60"/>
                <a:gd name="T3" fmla="*/ 2147483647 h 41"/>
                <a:gd name="T4" fmla="*/ 2147483647 w 60"/>
                <a:gd name="T5" fmla="*/ 0 h 41"/>
                <a:gd name="T6" fmla="*/ 0 w 60"/>
                <a:gd name="T7" fmla="*/ 2147483647 h 41"/>
                <a:gd name="T8" fmla="*/ 2147483647 w 6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4" name="Freeform 539"/>
            <p:cNvSpPr>
              <a:spLocks/>
            </p:cNvSpPr>
            <p:nvPr/>
          </p:nvSpPr>
          <p:spPr bwMode="auto">
            <a:xfrm>
              <a:off x="673912" y="4095655"/>
              <a:ext cx="26767" cy="26869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5" name="Freeform 540"/>
            <p:cNvSpPr>
              <a:spLocks/>
            </p:cNvSpPr>
            <p:nvPr/>
          </p:nvSpPr>
          <p:spPr bwMode="auto">
            <a:xfrm>
              <a:off x="662891" y="4108193"/>
              <a:ext cx="15745" cy="14330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2147483647 w 21"/>
                <a:gd name="T11" fmla="*/ 2147483647 h 19"/>
                <a:gd name="T12" fmla="*/ 0 w 21"/>
                <a:gd name="T13" fmla="*/ 2147483647 h 19"/>
                <a:gd name="T14" fmla="*/ 2147483647 w 21"/>
                <a:gd name="T15" fmla="*/ 2147483647 h 19"/>
                <a:gd name="T16" fmla="*/ 0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6" name="Freeform 541"/>
            <p:cNvSpPr>
              <a:spLocks/>
            </p:cNvSpPr>
            <p:nvPr/>
          </p:nvSpPr>
          <p:spPr bwMode="auto">
            <a:xfrm>
              <a:off x="648720" y="4108193"/>
              <a:ext cx="15745" cy="14330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0 h 21"/>
                <a:gd name="T12" fmla="*/ 2147483647 w 21"/>
                <a:gd name="T13" fmla="*/ 0 h 21"/>
                <a:gd name="T14" fmla="*/ 2147483647 w 21"/>
                <a:gd name="T15" fmla="*/ 0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7" name="Freeform 542"/>
            <p:cNvSpPr>
              <a:spLocks/>
            </p:cNvSpPr>
            <p:nvPr/>
          </p:nvSpPr>
          <p:spPr bwMode="auto">
            <a:xfrm>
              <a:off x="637699" y="4108193"/>
              <a:ext cx="15745" cy="14330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2147483647 w 21"/>
                <a:gd name="T9" fmla="*/ 2147483647 h 19"/>
                <a:gd name="T10" fmla="*/ 0 w 21"/>
                <a:gd name="T11" fmla="*/ 2147483647 h 19"/>
                <a:gd name="T12" fmla="*/ 2147483647 w 21"/>
                <a:gd name="T13" fmla="*/ 2147483647 h 19"/>
                <a:gd name="T14" fmla="*/ 0 w 21"/>
                <a:gd name="T15" fmla="*/ 2147483647 h 19"/>
                <a:gd name="T16" fmla="*/ 0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8" name="Freeform 543"/>
            <p:cNvSpPr>
              <a:spLocks/>
            </p:cNvSpPr>
            <p:nvPr/>
          </p:nvSpPr>
          <p:spPr bwMode="auto">
            <a:xfrm>
              <a:off x="621953" y="4108193"/>
              <a:ext cx="18894" cy="21495"/>
            </a:xfrm>
            <a:custGeom>
              <a:avLst/>
              <a:gdLst>
                <a:gd name="T0" fmla="*/ 0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0 h 23"/>
                <a:gd name="T8" fmla="*/ 0 w 26"/>
                <a:gd name="T9" fmla="*/ 2147483647 h 23"/>
                <a:gd name="T10" fmla="*/ 2147483647 w 26"/>
                <a:gd name="T11" fmla="*/ 2147483647 h 23"/>
                <a:gd name="T12" fmla="*/ 0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0 w 2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9" name="Freeform 544"/>
            <p:cNvSpPr>
              <a:spLocks/>
            </p:cNvSpPr>
            <p:nvPr/>
          </p:nvSpPr>
          <p:spPr bwMode="auto">
            <a:xfrm>
              <a:off x="610931" y="4113568"/>
              <a:ext cx="14171" cy="14330"/>
            </a:xfrm>
            <a:custGeom>
              <a:avLst/>
              <a:gdLst>
                <a:gd name="T0" fmla="*/ 0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2147483647 w 19"/>
                <a:gd name="T9" fmla="*/ 0 h 20"/>
                <a:gd name="T10" fmla="*/ 0 w 19"/>
                <a:gd name="T11" fmla="*/ 2147483647 h 20"/>
                <a:gd name="T12" fmla="*/ 2147483647 w 19"/>
                <a:gd name="T13" fmla="*/ 2147483647 h 20"/>
                <a:gd name="T14" fmla="*/ 0 w 19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0" name="Freeform 545"/>
            <p:cNvSpPr>
              <a:spLocks/>
            </p:cNvSpPr>
            <p:nvPr/>
          </p:nvSpPr>
          <p:spPr bwMode="auto">
            <a:xfrm>
              <a:off x="592037" y="4101028"/>
              <a:ext cx="25192" cy="21495"/>
            </a:xfrm>
            <a:custGeom>
              <a:avLst/>
              <a:gdLst>
                <a:gd name="T0" fmla="*/ 0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2147483647 h 25"/>
                <a:gd name="T8" fmla="*/ 2147483647 w 31"/>
                <a:gd name="T9" fmla="*/ 0 h 25"/>
                <a:gd name="T10" fmla="*/ 2147483647 w 31"/>
                <a:gd name="T11" fmla="*/ 2147483647 h 25"/>
                <a:gd name="T12" fmla="*/ 0 w 31"/>
                <a:gd name="T13" fmla="*/ 2147483647 h 25"/>
                <a:gd name="T14" fmla="*/ 2147483647 w 31"/>
                <a:gd name="T15" fmla="*/ 2147483647 h 25"/>
                <a:gd name="T16" fmla="*/ 2147483647 w 31"/>
                <a:gd name="T17" fmla="*/ 2147483647 h 25"/>
                <a:gd name="T18" fmla="*/ 0 w 3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1" name="Freeform 546"/>
            <p:cNvSpPr>
              <a:spLocks/>
            </p:cNvSpPr>
            <p:nvPr/>
          </p:nvSpPr>
          <p:spPr bwMode="auto">
            <a:xfrm>
              <a:off x="576292" y="4088490"/>
              <a:ext cx="26767" cy="25078"/>
            </a:xfrm>
            <a:custGeom>
              <a:avLst/>
              <a:gdLst>
                <a:gd name="T0" fmla="*/ 0 w 33"/>
                <a:gd name="T1" fmla="*/ 2147483647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0 h 32"/>
                <a:gd name="T10" fmla="*/ 0 w 33"/>
                <a:gd name="T11" fmla="*/ 2147483647 h 32"/>
                <a:gd name="T12" fmla="*/ 0 w 33"/>
                <a:gd name="T13" fmla="*/ 2147483647 h 32"/>
                <a:gd name="T14" fmla="*/ 0 w 33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2" name="Freeform 547"/>
            <p:cNvSpPr>
              <a:spLocks/>
            </p:cNvSpPr>
            <p:nvPr/>
          </p:nvSpPr>
          <p:spPr bwMode="auto">
            <a:xfrm>
              <a:off x="540078" y="4029377"/>
              <a:ext cx="47236" cy="62695"/>
            </a:xfrm>
            <a:custGeom>
              <a:avLst/>
              <a:gdLst>
                <a:gd name="T0" fmla="*/ 0 w 61"/>
                <a:gd name="T1" fmla="*/ 2147483647 h 73"/>
                <a:gd name="T2" fmla="*/ 2147483647 w 61"/>
                <a:gd name="T3" fmla="*/ 2147483647 h 73"/>
                <a:gd name="T4" fmla="*/ 2147483647 w 61"/>
                <a:gd name="T5" fmla="*/ 2147483647 h 73"/>
                <a:gd name="T6" fmla="*/ 2147483647 w 61"/>
                <a:gd name="T7" fmla="*/ 2147483647 h 73"/>
                <a:gd name="T8" fmla="*/ 2147483647 w 61"/>
                <a:gd name="T9" fmla="*/ 0 h 73"/>
                <a:gd name="T10" fmla="*/ 2147483647 w 61"/>
                <a:gd name="T11" fmla="*/ 2147483647 h 73"/>
                <a:gd name="T12" fmla="*/ 0 w 61"/>
                <a:gd name="T13" fmla="*/ 2147483647 h 73"/>
                <a:gd name="T14" fmla="*/ 2147483647 w 61"/>
                <a:gd name="T15" fmla="*/ 2147483647 h 73"/>
                <a:gd name="T16" fmla="*/ 0 w 61"/>
                <a:gd name="T17" fmla="*/ 2147483647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3" name="Freeform 548"/>
            <p:cNvSpPr>
              <a:spLocks/>
            </p:cNvSpPr>
            <p:nvPr/>
          </p:nvSpPr>
          <p:spPr bwMode="auto">
            <a:xfrm>
              <a:off x="514886" y="3977430"/>
              <a:ext cx="39363" cy="59112"/>
            </a:xfrm>
            <a:custGeom>
              <a:avLst/>
              <a:gdLst>
                <a:gd name="T0" fmla="*/ 2147483647 w 52"/>
                <a:gd name="T1" fmla="*/ 2147483647 h 71"/>
                <a:gd name="T2" fmla="*/ 0 w 52"/>
                <a:gd name="T3" fmla="*/ 2147483647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2147483647 w 52"/>
                <a:gd name="T9" fmla="*/ 2147483647 h 71"/>
                <a:gd name="T10" fmla="*/ 2147483647 w 52"/>
                <a:gd name="T11" fmla="*/ 0 h 71"/>
                <a:gd name="T12" fmla="*/ 2147483647 w 52"/>
                <a:gd name="T13" fmla="*/ 2147483647 h 71"/>
                <a:gd name="T14" fmla="*/ 2147483647 w 52"/>
                <a:gd name="T15" fmla="*/ 0 h 71"/>
                <a:gd name="T16" fmla="*/ 2147483647 w 52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4" name="Freeform 549"/>
            <p:cNvSpPr>
              <a:spLocks/>
            </p:cNvSpPr>
            <p:nvPr/>
          </p:nvSpPr>
          <p:spPr bwMode="auto">
            <a:xfrm>
              <a:off x="500715" y="3959518"/>
              <a:ext cx="22043" cy="26869"/>
            </a:xfrm>
            <a:custGeom>
              <a:avLst/>
              <a:gdLst>
                <a:gd name="T0" fmla="*/ 0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0 h 32"/>
                <a:gd name="T10" fmla="*/ 2147483647 w 31"/>
                <a:gd name="T11" fmla="*/ 2147483647 h 32"/>
                <a:gd name="T12" fmla="*/ 0 w 31"/>
                <a:gd name="T13" fmla="*/ 2147483647 h 32"/>
                <a:gd name="T14" fmla="*/ 0 w 31"/>
                <a:gd name="T15" fmla="*/ 2147483647 h 32"/>
                <a:gd name="T16" fmla="*/ 2147483647 w 31"/>
                <a:gd name="T17" fmla="*/ 2147483647 h 32"/>
                <a:gd name="T18" fmla="*/ 0 w 31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5" name="Freeform 550"/>
            <p:cNvSpPr>
              <a:spLocks/>
            </p:cNvSpPr>
            <p:nvPr/>
          </p:nvSpPr>
          <p:spPr bwMode="auto">
            <a:xfrm>
              <a:off x="497566" y="3945187"/>
              <a:ext cx="17320" cy="17913"/>
            </a:xfrm>
            <a:custGeom>
              <a:avLst/>
              <a:gdLst>
                <a:gd name="T0" fmla="*/ 2147483647 w 22"/>
                <a:gd name="T1" fmla="*/ 2147483647 h 25"/>
                <a:gd name="T2" fmla="*/ 0 w 22"/>
                <a:gd name="T3" fmla="*/ 2147483647 h 25"/>
                <a:gd name="T4" fmla="*/ 2147483647 w 22"/>
                <a:gd name="T5" fmla="*/ 2147483647 h 25"/>
                <a:gd name="T6" fmla="*/ 2147483647 w 22"/>
                <a:gd name="T7" fmla="*/ 2147483647 h 25"/>
                <a:gd name="T8" fmla="*/ 2147483647 w 22"/>
                <a:gd name="T9" fmla="*/ 2147483647 h 25"/>
                <a:gd name="T10" fmla="*/ 2147483647 w 22"/>
                <a:gd name="T11" fmla="*/ 0 h 25"/>
                <a:gd name="T12" fmla="*/ 2147483647 w 22"/>
                <a:gd name="T13" fmla="*/ 2147483647 h 25"/>
                <a:gd name="T14" fmla="*/ 2147483647 w 22"/>
                <a:gd name="T15" fmla="*/ 2147483647 h 25"/>
                <a:gd name="T16" fmla="*/ 2147483647 w 22"/>
                <a:gd name="T17" fmla="*/ 0 h 25"/>
                <a:gd name="T18" fmla="*/ 2147483647 w 2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6" name="Freeform 551"/>
            <p:cNvSpPr>
              <a:spLocks/>
            </p:cNvSpPr>
            <p:nvPr/>
          </p:nvSpPr>
          <p:spPr bwMode="auto">
            <a:xfrm>
              <a:off x="483395" y="3923692"/>
              <a:ext cx="23617" cy="26869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0 h 31"/>
                <a:gd name="T10" fmla="*/ 2147483647 w 33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7" name="Freeform 552"/>
            <p:cNvSpPr>
              <a:spLocks/>
            </p:cNvSpPr>
            <p:nvPr/>
          </p:nvSpPr>
          <p:spPr bwMode="auto">
            <a:xfrm>
              <a:off x="943156" y="3938022"/>
              <a:ext cx="18894" cy="25078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0 h 29"/>
                <a:gd name="T12" fmla="*/ 2147483647 w 25"/>
                <a:gd name="T13" fmla="*/ 2147483647 h 29"/>
                <a:gd name="T14" fmla="*/ 2147483647 w 25"/>
                <a:gd name="T15" fmla="*/ 0 h 29"/>
                <a:gd name="T16" fmla="*/ 2147483647 w 25"/>
                <a:gd name="T17" fmla="*/ 0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8" name="Freeform 553"/>
            <p:cNvSpPr>
              <a:spLocks/>
            </p:cNvSpPr>
            <p:nvPr/>
          </p:nvSpPr>
          <p:spPr bwMode="auto">
            <a:xfrm>
              <a:off x="897495" y="3938022"/>
              <a:ext cx="51960" cy="12538"/>
            </a:xfrm>
            <a:custGeom>
              <a:avLst/>
              <a:gdLst>
                <a:gd name="T0" fmla="*/ 2147483647 w 67"/>
                <a:gd name="T1" fmla="*/ 2147483647 h 15"/>
                <a:gd name="T2" fmla="*/ 2147483647 w 67"/>
                <a:gd name="T3" fmla="*/ 2147483647 h 15"/>
                <a:gd name="T4" fmla="*/ 2147483647 w 67"/>
                <a:gd name="T5" fmla="*/ 0 h 15"/>
                <a:gd name="T6" fmla="*/ 2147483647 w 67"/>
                <a:gd name="T7" fmla="*/ 0 h 15"/>
                <a:gd name="T8" fmla="*/ 0 w 67"/>
                <a:gd name="T9" fmla="*/ 0 h 15"/>
                <a:gd name="T10" fmla="*/ 2147483647 w 67"/>
                <a:gd name="T11" fmla="*/ 0 h 15"/>
                <a:gd name="T12" fmla="*/ 0 w 67"/>
                <a:gd name="T13" fmla="*/ 0 h 15"/>
                <a:gd name="T14" fmla="*/ 2147483647 w 67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9" name="Freeform 554"/>
            <p:cNvSpPr>
              <a:spLocks/>
            </p:cNvSpPr>
            <p:nvPr/>
          </p:nvSpPr>
          <p:spPr bwMode="auto">
            <a:xfrm>
              <a:off x="836089" y="3938022"/>
              <a:ext cx="62981" cy="25078"/>
            </a:xfrm>
            <a:custGeom>
              <a:avLst/>
              <a:gdLst>
                <a:gd name="T0" fmla="*/ 2147483647 w 85"/>
                <a:gd name="T1" fmla="*/ 2147483647 h 29"/>
                <a:gd name="T2" fmla="*/ 2147483647 w 85"/>
                <a:gd name="T3" fmla="*/ 2147483647 h 29"/>
                <a:gd name="T4" fmla="*/ 2147483647 w 85"/>
                <a:gd name="T5" fmla="*/ 2147483647 h 29"/>
                <a:gd name="T6" fmla="*/ 2147483647 w 85"/>
                <a:gd name="T7" fmla="*/ 0 h 29"/>
                <a:gd name="T8" fmla="*/ 2147483647 w 85"/>
                <a:gd name="T9" fmla="*/ 2147483647 h 29"/>
                <a:gd name="T10" fmla="*/ 0 w 85"/>
                <a:gd name="T11" fmla="*/ 2147483647 h 29"/>
                <a:gd name="T12" fmla="*/ 2147483647 w 85"/>
                <a:gd name="T13" fmla="*/ 2147483647 h 29"/>
                <a:gd name="T14" fmla="*/ 2147483647 w 85"/>
                <a:gd name="T15" fmla="*/ 2147483647 h 29"/>
                <a:gd name="T16" fmla="*/ 0 w 85"/>
                <a:gd name="T17" fmla="*/ 2147483647 h 29"/>
                <a:gd name="T18" fmla="*/ 2147483647 w 8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0" name="Freeform 555"/>
            <p:cNvSpPr>
              <a:spLocks/>
            </p:cNvSpPr>
            <p:nvPr/>
          </p:nvSpPr>
          <p:spPr bwMode="auto">
            <a:xfrm>
              <a:off x="825066" y="3950561"/>
              <a:ext cx="18894" cy="23287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2147483647 w 25"/>
                <a:gd name="T11" fmla="*/ 21474836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1" name="Freeform 556"/>
            <p:cNvSpPr>
              <a:spLocks/>
            </p:cNvSpPr>
            <p:nvPr/>
          </p:nvSpPr>
          <p:spPr bwMode="auto">
            <a:xfrm>
              <a:off x="985668" y="4247914"/>
              <a:ext cx="15745" cy="25078"/>
            </a:xfrm>
            <a:custGeom>
              <a:avLst/>
              <a:gdLst>
                <a:gd name="T0" fmla="*/ 0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2" name="Freeform 557"/>
            <p:cNvSpPr>
              <a:spLocks/>
            </p:cNvSpPr>
            <p:nvPr/>
          </p:nvSpPr>
          <p:spPr bwMode="auto">
            <a:xfrm>
              <a:off x="969923" y="4199550"/>
              <a:ext cx="26767" cy="50156"/>
            </a:xfrm>
            <a:custGeom>
              <a:avLst/>
              <a:gdLst>
                <a:gd name="T0" fmla="*/ 0 w 36"/>
                <a:gd name="T1" fmla="*/ 2147483647 h 60"/>
                <a:gd name="T2" fmla="*/ 2147483647 w 36"/>
                <a:gd name="T3" fmla="*/ 2147483647 h 60"/>
                <a:gd name="T4" fmla="*/ 2147483647 w 36"/>
                <a:gd name="T5" fmla="*/ 2147483647 h 60"/>
                <a:gd name="T6" fmla="*/ 2147483647 w 36"/>
                <a:gd name="T7" fmla="*/ 0 h 60"/>
                <a:gd name="T8" fmla="*/ 0 w 36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3" name="Freeform 558"/>
            <p:cNvSpPr>
              <a:spLocks/>
            </p:cNvSpPr>
            <p:nvPr/>
          </p:nvSpPr>
          <p:spPr bwMode="auto">
            <a:xfrm>
              <a:off x="966774" y="4181637"/>
              <a:ext cx="15745" cy="23286"/>
            </a:xfrm>
            <a:custGeom>
              <a:avLst/>
              <a:gdLst>
                <a:gd name="T0" fmla="*/ 2147483647 w 19"/>
                <a:gd name="T1" fmla="*/ 0 h 25"/>
                <a:gd name="T2" fmla="*/ 0 w 19"/>
                <a:gd name="T3" fmla="*/ 2147483647 h 25"/>
                <a:gd name="T4" fmla="*/ 2147483647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0 h 25"/>
                <a:gd name="T14" fmla="*/ 0 w 19"/>
                <a:gd name="T15" fmla="*/ 2147483647 h 25"/>
                <a:gd name="T16" fmla="*/ 0 w 19"/>
                <a:gd name="T17" fmla="*/ 2147483647 h 25"/>
                <a:gd name="T18" fmla="*/ 2147483647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4" name="Freeform 559"/>
            <p:cNvSpPr>
              <a:spLocks/>
            </p:cNvSpPr>
            <p:nvPr/>
          </p:nvSpPr>
          <p:spPr bwMode="auto">
            <a:xfrm>
              <a:off x="969923" y="4095655"/>
              <a:ext cx="88173" cy="96729"/>
            </a:xfrm>
            <a:custGeom>
              <a:avLst/>
              <a:gdLst>
                <a:gd name="T0" fmla="*/ 2147483647 w 119"/>
                <a:gd name="T1" fmla="*/ 2147483647 h 111"/>
                <a:gd name="T2" fmla="*/ 2147483647 w 119"/>
                <a:gd name="T3" fmla="*/ 0 h 111"/>
                <a:gd name="T4" fmla="*/ 0 w 119"/>
                <a:gd name="T5" fmla="*/ 2147483647 h 111"/>
                <a:gd name="T6" fmla="*/ 2147483647 w 119"/>
                <a:gd name="T7" fmla="*/ 2147483647 h 111"/>
                <a:gd name="T8" fmla="*/ 2147483647 w 119"/>
                <a:gd name="T9" fmla="*/ 2147483647 h 111"/>
                <a:gd name="T10" fmla="*/ 2147483647 w 119"/>
                <a:gd name="T11" fmla="*/ 0 h 111"/>
                <a:gd name="T12" fmla="*/ 2147483647 w 119"/>
                <a:gd name="T13" fmla="*/ 2147483647 h 111"/>
                <a:gd name="T14" fmla="*/ 2147483647 w 119"/>
                <a:gd name="T15" fmla="*/ 2147483647 h 111"/>
                <a:gd name="T16" fmla="*/ 2147483647 w 119"/>
                <a:gd name="T17" fmla="*/ 0 h 111"/>
                <a:gd name="T18" fmla="*/ 2147483647 w 119"/>
                <a:gd name="T19" fmla="*/ 2147483647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5" name="Freeform 560"/>
            <p:cNvSpPr>
              <a:spLocks/>
            </p:cNvSpPr>
            <p:nvPr/>
          </p:nvSpPr>
          <p:spPr bwMode="auto">
            <a:xfrm>
              <a:off x="1021882" y="4066995"/>
              <a:ext cx="31490" cy="41199"/>
            </a:xfrm>
            <a:custGeom>
              <a:avLst/>
              <a:gdLst>
                <a:gd name="T0" fmla="*/ 2147483647 w 42"/>
                <a:gd name="T1" fmla="*/ 2147483647 h 43"/>
                <a:gd name="T2" fmla="*/ 0 w 42"/>
                <a:gd name="T3" fmla="*/ 2147483647 h 43"/>
                <a:gd name="T4" fmla="*/ 2147483647 w 42"/>
                <a:gd name="T5" fmla="*/ 2147483647 h 43"/>
                <a:gd name="T6" fmla="*/ 2147483647 w 42"/>
                <a:gd name="T7" fmla="*/ 2147483647 h 43"/>
                <a:gd name="T8" fmla="*/ 2147483647 w 42"/>
                <a:gd name="T9" fmla="*/ 2147483647 h 43"/>
                <a:gd name="T10" fmla="*/ 2147483647 w 42"/>
                <a:gd name="T11" fmla="*/ 0 h 43"/>
                <a:gd name="T12" fmla="*/ 2147483647 w 42"/>
                <a:gd name="T13" fmla="*/ 2147483647 h 43"/>
                <a:gd name="T14" fmla="*/ 2147483647 w 42"/>
                <a:gd name="T15" fmla="*/ 0 h 43"/>
                <a:gd name="T16" fmla="*/ 2147483647 w 42"/>
                <a:gd name="T17" fmla="*/ 214748364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6" name="Freeform 561"/>
            <p:cNvSpPr>
              <a:spLocks/>
            </p:cNvSpPr>
            <p:nvPr/>
          </p:nvSpPr>
          <p:spPr bwMode="auto">
            <a:xfrm>
              <a:off x="999839" y="4056247"/>
              <a:ext cx="28341" cy="26869"/>
            </a:xfrm>
            <a:custGeom>
              <a:avLst/>
              <a:gdLst>
                <a:gd name="T0" fmla="*/ 0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0 h 29"/>
                <a:gd name="T10" fmla="*/ 2147483647 w 39"/>
                <a:gd name="T11" fmla="*/ 2147483647 h 29"/>
                <a:gd name="T12" fmla="*/ 0 w 39"/>
                <a:gd name="T13" fmla="*/ 2147483647 h 29"/>
                <a:gd name="T14" fmla="*/ 0 w 39"/>
                <a:gd name="T15" fmla="*/ 2147483647 h 29"/>
                <a:gd name="T16" fmla="*/ 2147483647 w 39"/>
                <a:gd name="T17" fmla="*/ 2147483647 h 29"/>
                <a:gd name="T18" fmla="*/ 0 w 3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7" name="Freeform 562"/>
            <p:cNvSpPr>
              <a:spLocks/>
            </p:cNvSpPr>
            <p:nvPr/>
          </p:nvSpPr>
          <p:spPr bwMode="auto">
            <a:xfrm>
              <a:off x="974647" y="4006091"/>
              <a:ext cx="36214" cy="60904"/>
            </a:xfrm>
            <a:custGeom>
              <a:avLst/>
              <a:gdLst>
                <a:gd name="T0" fmla="*/ 0 w 45"/>
                <a:gd name="T1" fmla="*/ 2147483647 h 69"/>
                <a:gd name="T2" fmla="*/ 2147483647 w 45"/>
                <a:gd name="T3" fmla="*/ 2147483647 h 69"/>
                <a:gd name="T4" fmla="*/ 2147483647 w 45"/>
                <a:gd name="T5" fmla="*/ 2147483647 h 69"/>
                <a:gd name="T6" fmla="*/ 2147483647 w 45"/>
                <a:gd name="T7" fmla="*/ 0 h 69"/>
                <a:gd name="T8" fmla="*/ 2147483647 w 45"/>
                <a:gd name="T9" fmla="*/ 2147483647 h 69"/>
                <a:gd name="T10" fmla="*/ 0 w 45"/>
                <a:gd name="T11" fmla="*/ 2147483647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8" name="Freeform 563"/>
            <p:cNvSpPr>
              <a:spLocks/>
            </p:cNvSpPr>
            <p:nvPr/>
          </p:nvSpPr>
          <p:spPr bwMode="auto">
            <a:xfrm>
              <a:off x="966774" y="3970265"/>
              <a:ext cx="22043" cy="42991"/>
            </a:xfrm>
            <a:custGeom>
              <a:avLst/>
              <a:gdLst>
                <a:gd name="T0" fmla="*/ 0 w 31"/>
                <a:gd name="T1" fmla="*/ 2147483647 h 52"/>
                <a:gd name="T2" fmla="*/ 0 w 31"/>
                <a:gd name="T3" fmla="*/ 2147483647 h 52"/>
                <a:gd name="T4" fmla="*/ 2147483647 w 31"/>
                <a:gd name="T5" fmla="*/ 2147483647 h 52"/>
                <a:gd name="T6" fmla="*/ 2147483647 w 31"/>
                <a:gd name="T7" fmla="*/ 2147483647 h 52"/>
                <a:gd name="T8" fmla="*/ 2147483647 w 31"/>
                <a:gd name="T9" fmla="*/ 2147483647 h 52"/>
                <a:gd name="T10" fmla="*/ 2147483647 w 31"/>
                <a:gd name="T11" fmla="*/ 0 h 52"/>
                <a:gd name="T12" fmla="*/ 2147483647 w 31"/>
                <a:gd name="T13" fmla="*/ 2147483647 h 52"/>
                <a:gd name="T14" fmla="*/ 2147483647 w 31"/>
                <a:gd name="T15" fmla="*/ 0 h 52"/>
                <a:gd name="T16" fmla="*/ 2147483647 w 31"/>
                <a:gd name="T17" fmla="*/ 0 h 52"/>
                <a:gd name="T18" fmla="*/ 0 w 31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9" name="Freeform 564"/>
            <p:cNvSpPr>
              <a:spLocks/>
            </p:cNvSpPr>
            <p:nvPr/>
          </p:nvSpPr>
          <p:spPr bwMode="auto">
            <a:xfrm>
              <a:off x="952603" y="3950561"/>
              <a:ext cx="20468" cy="26870"/>
            </a:xfrm>
            <a:custGeom>
              <a:avLst/>
              <a:gdLst>
                <a:gd name="T0" fmla="*/ 2147483647 w 27"/>
                <a:gd name="T1" fmla="*/ 2147483647 h 27"/>
                <a:gd name="T2" fmla="*/ 0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0 h 27"/>
                <a:gd name="T10" fmla="*/ 2147483647 w 2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0" name="Freeform 576"/>
            <p:cNvSpPr>
              <a:spLocks/>
            </p:cNvSpPr>
            <p:nvPr/>
          </p:nvSpPr>
          <p:spPr bwMode="auto">
            <a:xfrm>
              <a:off x="996690" y="4409129"/>
              <a:ext cx="17319" cy="37618"/>
            </a:xfrm>
            <a:custGeom>
              <a:avLst/>
              <a:gdLst>
                <a:gd name="T0" fmla="*/ 2147483647 w 24"/>
                <a:gd name="T1" fmla="*/ 0 h 46"/>
                <a:gd name="T2" fmla="*/ 0 w 24"/>
                <a:gd name="T3" fmla="*/ 2147483647 h 46"/>
                <a:gd name="T4" fmla="*/ 2147483647 w 24"/>
                <a:gd name="T5" fmla="*/ 2147483647 h 46"/>
                <a:gd name="T6" fmla="*/ 2147483647 w 24"/>
                <a:gd name="T7" fmla="*/ 2147483647 h 46"/>
                <a:gd name="T8" fmla="*/ 2147483647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1" name="Freeform 577"/>
            <p:cNvSpPr>
              <a:spLocks/>
            </p:cNvSpPr>
            <p:nvPr/>
          </p:nvSpPr>
          <p:spPr bwMode="auto">
            <a:xfrm>
              <a:off x="999839" y="4375095"/>
              <a:ext cx="22043" cy="37616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0 h 46"/>
                <a:gd name="T4" fmla="*/ 0 w 27"/>
                <a:gd name="T5" fmla="*/ 2147483647 h 46"/>
                <a:gd name="T6" fmla="*/ 2147483647 w 27"/>
                <a:gd name="T7" fmla="*/ 2147483647 h 46"/>
                <a:gd name="T8" fmla="*/ 2147483647 w 27"/>
                <a:gd name="T9" fmla="*/ 2147483647 h 46"/>
                <a:gd name="T10" fmla="*/ 2147483647 w 27"/>
                <a:gd name="T11" fmla="*/ 2147483647 h 46"/>
                <a:gd name="T12" fmla="*/ 2147483647 w 27"/>
                <a:gd name="T13" fmla="*/ 2147483647 h 46"/>
                <a:gd name="T14" fmla="*/ 2147483647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2" name="Freeform 578"/>
            <p:cNvSpPr>
              <a:spLocks/>
            </p:cNvSpPr>
            <p:nvPr/>
          </p:nvSpPr>
          <p:spPr bwMode="auto">
            <a:xfrm>
              <a:off x="1010860" y="4350017"/>
              <a:ext cx="11022" cy="25078"/>
            </a:xfrm>
            <a:custGeom>
              <a:avLst/>
              <a:gdLst>
                <a:gd name="T0" fmla="*/ 2147483647 w 17"/>
                <a:gd name="T1" fmla="*/ 2147483647 h 30"/>
                <a:gd name="T2" fmla="*/ 2147483647 w 17"/>
                <a:gd name="T3" fmla="*/ 2147483647 h 30"/>
                <a:gd name="T4" fmla="*/ 0 w 17"/>
                <a:gd name="T5" fmla="*/ 2147483647 h 30"/>
                <a:gd name="T6" fmla="*/ 2147483647 w 17"/>
                <a:gd name="T7" fmla="*/ 2147483647 h 30"/>
                <a:gd name="T8" fmla="*/ 2147483647 w 17"/>
                <a:gd name="T9" fmla="*/ 2147483647 h 30"/>
                <a:gd name="T10" fmla="*/ 2147483647 w 17"/>
                <a:gd name="T11" fmla="*/ 0 h 30"/>
                <a:gd name="T12" fmla="*/ 2147483647 w 17"/>
                <a:gd name="T13" fmla="*/ 2147483647 h 30"/>
                <a:gd name="T14" fmla="*/ 2147483647 w 17"/>
                <a:gd name="T15" fmla="*/ 0 h 30"/>
                <a:gd name="T16" fmla="*/ 2147483647 w 17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3" name="Freeform 579"/>
            <p:cNvSpPr>
              <a:spLocks/>
            </p:cNvSpPr>
            <p:nvPr/>
          </p:nvSpPr>
          <p:spPr bwMode="auto">
            <a:xfrm>
              <a:off x="1004562" y="4314192"/>
              <a:ext cx="17320" cy="39408"/>
            </a:xfrm>
            <a:custGeom>
              <a:avLst/>
              <a:gdLst>
                <a:gd name="T0" fmla="*/ 0 w 23"/>
                <a:gd name="T1" fmla="*/ 2147483647 h 45"/>
                <a:gd name="T2" fmla="*/ 2147483647 w 23"/>
                <a:gd name="T3" fmla="*/ 2147483647 h 45"/>
                <a:gd name="T4" fmla="*/ 2147483647 w 23"/>
                <a:gd name="T5" fmla="*/ 2147483647 h 45"/>
                <a:gd name="T6" fmla="*/ 2147483647 w 23"/>
                <a:gd name="T7" fmla="*/ 2147483647 h 45"/>
                <a:gd name="T8" fmla="*/ 2147483647 w 23"/>
                <a:gd name="T9" fmla="*/ 0 h 45"/>
                <a:gd name="T10" fmla="*/ 2147483647 w 23"/>
                <a:gd name="T11" fmla="*/ 2147483647 h 45"/>
                <a:gd name="T12" fmla="*/ 2147483647 w 23"/>
                <a:gd name="T13" fmla="*/ 0 h 45"/>
                <a:gd name="T14" fmla="*/ 0 w 23"/>
                <a:gd name="T15" fmla="*/ 2147483647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4" name="Freeform 580"/>
            <p:cNvSpPr>
              <a:spLocks/>
            </p:cNvSpPr>
            <p:nvPr/>
          </p:nvSpPr>
          <p:spPr bwMode="auto">
            <a:xfrm>
              <a:off x="996690" y="4278366"/>
              <a:ext cx="18894" cy="39408"/>
            </a:xfrm>
            <a:custGeom>
              <a:avLst/>
              <a:gdLst>
                <a:gd name="T0" fmla="*/ 0 w 25"/>
                <a:gd name="T1" fmla="*/ 2147483647 h 44"/>
                <a:gd name="T2" fmla="*/ 0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0 h 44"/>
                <a:gd name="T10" fmla="*/ 0 w 25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5" name="Freeform 581"/>
            <p:cNvSpPr>
              <a:spLocks/>
            </p:cNvSpPr>
            <p:nvPr/>
          </p:nvSpPr>
          <p:spPr bwMode="auto">
            <a:xfrm>
              <a:off x="993541" y="4264036"/>
              <a:ext cx="17319" cy="21495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6" name="Freeform 582"/>
            <p:cNvSpPr>
              <a:spLocks/>
            </p:cNvSpPr>
            <p:nvPr/>
          </p:nvSpPr>
          <p:spPr bwMode="auto">
            <a:xfrm>
              <a:off x="1031330" y="4790673"/>
              <a:ext cx="20468" cy="26869"/>
            </a:xfrm>
            <a:custGeom>
              <a:avLst/>
              <a:gdLst>
                <a:gd name="T0" fmla="*/ 2147483647 w 25"/>
                <a:gd name="T1" fmla="*/ 2147483647 h 33"/>
                <a:gd name="T2" fmla="*/ 0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2147483647 h 33"/>
                <a:gd name="T8" fmla="*/ 2147483647 w 25"/>
                <a:gd name="T9" fmla="*/ 2147483647 h 33"/>
                <a:gd name="T10" fmla="*/ 2147483647 w 25"/>
                <a:gd name="T11" fmla="*/ 0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0 h 33"/>
                <a:gd name="T18" fmla="*/ 2147483647 w 25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7" name="Freeform 583"/>
            <p:cNvSpPr>
              <a:spLocks/>
            </p:cNvSpPr>
            <p:nvPr/>
          </p:nvSpPr>
          <p:spPr bwMode="auto">
            <a:xfrm>
              <a:off x="1015584" y="4776343"/>
              <a:ext cx="26766" cy="25078"/>
            </a:xfrm>
            <a:custGeom>
              <a:avLst/>
              <a:gdLst>
                <a:gd name="T0" fmla="*/ 2147483647 w 35"/>
                <a:gd name="T1" fmla="*/ 2147483647 h 31"/>
                <a:gd name="T2" fmla="*/ 0 w 35"/>
                <a:gd name="T3" fmla="*/ 2147483647 h 31"/>
                <a:gd name="T4" fmla="*/ 2147483647 w 35"/>
                <a:gd name="T5" fmla="*/ 2147483647 h 31"/>
                <a:gd name="T6" fmla="*/ 2147483647 w 35"/>
                <a:gd name="T7" fmla="*/ 2147483647 h 31"/>
                <a:gd name="T8" fmla="*/ 2147483647 w 35"/>
                <a:gd name="T9" fmla="*/ 0 h 31"/>
                <a:gd name="T10" fmla="*/ 2147483647 w 35"/>
                <a:gd name="T11" fmla="*/ 0 h 31"/>
                <a:gd name="T12" fmla="*/ 2147483647 w 35"/>
                <a:gd name="T13" fmla="*/ 0 h 31"/>
                <a:gd name="T14" fmla="*/ 2147483647 w 35"/>
                <a:gd name="T15" fmla="*/ 0 h 31"/>
                <a:gd name="T16" fmla="*/ 2147483647 w 35"/>
                <a:gd name="T17" fmla="*/ 0 h 31"/>
                <a:gd name="T18" fmla="*/ 2147483647 w 35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8" name="Freeform 584"/>
            <p:cNvSpPr>
              <a:spLocks/>
            </p:cNvSpPr>
            <p:nvPr/>
          </p:nvSpPr>
          <p:spPr bwMode="auto">
            <a:xfrm>
              <a:off x="996690" y="4769178"/>
              <a:ext cx="23617" cy="19704"/>
            </a:xfrm>
            <a:custGeom>
              <a:avLst/>
              <a:gdLst>
                <a:gd name="T0" fmla="*/ 2147483647 w 34"/>
                <a:gd name="T1" fmla="*/ 2147483647 h 21"/>
                <a:gd name="T2" fmla="*/ 0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2147483647 w 34"/>
                <a:gd name="T9" fmla="*/ 0 h 21"/>
                <a:gd name="T10" fmla="*/ 0 w 34"/>
                <a:gd name="T11" fmla="*/ 0 h 21"/>
                <a:gd name="T12" fmla="*/ 2147483647 w 34"/>
                <a:gd name="T13" fmla="*/ 0 h 21"/>
                <a:gd name="T14" fmla="*/ 0 w 34"/>
                <a:gd name="T15" fmla="*/ 0 h 21"/>
                <a:gd name="T16" fmla="*/ 2147483647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9" name="Freeform 586"/>
            <p:cNvSpPr>
              <a:spLocks/>
            </p:cNvSpPr>
            <p:nvPr/>
          </p:nvSpPr>
          <p:spPr bwMode="auto">
            <a:xfrm>
              <a:off x="875451" y="4751265"/>
              <a:ext cx="67705" cy="39408"/>
            </a:xfrm>
            <a:custGeom>
              <a:avLst/>
              <a:gdLst>
                <a:gd name="T0" fmla="*/ 0 w 85"/>
                <a:gd name="T1" fmla="*/ 2147483647 h 44"/>
                <a:gd name="T2" fmla="*/ 2147483647 w 85"/>
                <a:gd name="T3" fmla="*/ 2147483647 h 44"/>
                <a:gd name="T4" fmla="*/ 2147483647 w 85"/>
                <a:gd name="T5" fmla="*/ 2147483647 h 44"/>
                <a:gd name="T6" fmla="*/ 2147483647 w 85"/>
                <a:gd name="T7" fmla="*/ 2147483647 h 44"/>
                <a:gd name="T8" fmla="*/ 2147483647 w 85"/>
                <a:gd name="T9" fmla="*/ 0 h 44"/>
                <a:gd name="T10" fmla="*/ 2147483647 w 85"/>
                <a:gd name="T11" fmla="*/ 2147483647 h 44"/>
                <a:gd name="T12" fmla="*/ 0 w 85"/>
                <a:gd name="T13" fmla="*/ 2147483647 h 44"/>
                <a:gd name="T14" fmla="*/ 0 w 85"/>
                <a:gd name="T15" fmla="*/ 2147483647 h 44"/>
                <a:gd name="T16" fmla="*/ 2147483647 w 85"/>
                <a:gd name="T17" fmla="*/ 2147483647 h 44"/>
                <a:gd name="T18" fmla="*/ 0 w 85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0" name="Freeform 588"/>
            <p:cNvSpPr>
              <a:spLocks/>
            </p:cNvSpPr>
            <p:nvPr/>
          </p:nvSpPr>
          <p:spPr bwMode="auto">
            <a:xfrm>
              <a:off x="881749" y="4654536"/>
              <a:ext cx="55109" cy="85982"/>
            </a:xfrm>
            <a:custGeom>
              <a:avLst/>
              <a:gdLst>
                <a:gd name="T0" fmla="*/ 2147483647 w 71"/>
                <a:gd name="T1" fmla="*/ 0 h 104"/>
                <a:gd name="T2" fmla="*/ 2147483647 w 71"/>
                <a:gd name="T3" fmla="*/ 2147483647 h 104"/>
                <a:gd name="T4" fmla="*/ 0 w 71"/>
                <a:gd name="T5" fmla="*/ 2147483647 h 104"/>
                <a:gd name="T6" fmla="*/ 2147483647 w 71"/>
                <a:gd name="T7" fmla="*/ 2147483647 h 104"/>
                <a:gd name="T8" fmla="*/ 2147483647 w 71"/>
                <a:gd name="T9" fmla="*/ 2147483647 h 104"/>
                <a:gd name="T10" fmla="*/ 2147483647 w 71"/>
                <a:gd name="T11" fmla="*/ 2147483647 h 104"/>
                <a:gd name="T12" fmla="*/ 2147483647 w 71"/>
                <a:gd name="T13" fmla="*/ 0 h 104"/>
                <a:gd name="T14" fmla="*/ 2147483647 w 71"/>
                <a:gd name="T15" fmla="*/ 2147483647 h 104"/>
                <a:gd name="T16" fmla="*/ 2147483647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1" name="Freeform 589"/>
            <p:cNvSpPr>
              <a:spLocks/>
            </p:cNvSpPr>
            <p:nvPr/>
          </p:nvSpPr>
          <p:spPr bwMode="auto">
            <a:xfrm>
              <a:off x="927411" y="4633040"/>
              <a:ext cx="29915" cy="32243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0 h 36"/>
                <a:gd name="T4" fmla="*/ 0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2" name="Freeform 590"/>
            <p:cNvSpPr>
              <a:spLocks/>
            </p:cNvSpPr>
            <p:nvPr/>
          </p:nvSpPr>
          <p:spPr bwMode="auto">
            <a:xfrm>
              <a:off x="946305" y="4557806"/>
              <a:ext cx="42512" cy="82399"/>
            </a:xfrm>
            <a:custGeom>
              <a:avLst/>
              <a:gdLst>
                <a:gd name="T0" fmla="*/ 2147483647 w 56"/>
                <a:gd name="T1" fmla="*/ 2147483647 h 100"/>
                <a:gd name="T2" fmla="*/ 2147483647 w 56"/>
                <a:gd name="T3" fmla="*/ 0 h 100"/>
                <a:gd name="T4" fmla="*/ 0 w 56"/>
                <a:gd name="T5" fmla="*/ 2147483647 h 100"/>
                <a:gd name="T6" fmla="*/ 2147483647 w 56"/>
                <a:gd name="T7" fmla="*/ 2147483647 h 100"/>
                <a:gd name="T8" fmla="*/ 2147483647 w 56"/>
                <a:gd name="T9" fmla="*/ 2147483647 h 100"/>
                <a:gd name="T10" fmla="*/ 2147483647 w 56"/>
                <a:gd name="T11" fmla="*/ 2147483647 h 100"/>
                <a:gd name="T12" fmla="*/ 2147483647 w 56"/>
                <a:gd name="T13" fmla="*/ 2147483647 h 100"/>
                <a:gd name="T14" fmla="*/ 2147483647 w 56"/>
                <a:gd name="T15" fmla="*/ 2147483647 h 100"/>
                <a:gd name="T16" fmla="*/ 2147483647 w 56"/>
                <a:gd name="T17" fmla="*/ 2147483647 h 100"/>
                <a:gd name="T18" fmla="*/ 2147483647 w 56"/>
                <a:gd name="T19" fmla="*/ 2147483647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3" name="Freeform 591"/>
            <p:cNvSpPr>
              <a:spLocks/>
            </p:cNvSpPr>
            <p:nvPr/>
          </p:nvSpPr>
          <p:spPr bwMode="auto">
            <a:xfrm>
              <a:off x="974647" y="4538102"/>
              <a:ext cx="14170" cy="19705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7 h 23"/>
                <a:gd name="T4" fmla="*/ 0 w 17"/>
                <a:gd name="T5" fmla="*/ 2147483647 h 23"/>
                <a:gd name="T6" fmla="*/ 2147483647 w 17"/>
                <a:gd name="T7" fmla="*/ 2147483647 h 23"/>
                <a:gd name="T8" fmla="*/ 2147483647 w 17"/>
                <a:gd name="T9" fmla="*/ 2147483647 h 23"/>
                <a:gd name="T10" fmla="*/ 2147483647 w 17"/>
                <a:gd name="T11" fmla="*/ 2147483647 h 23"/>
                <a:gd name="T12" fmla="*/ 0 w 17"/>
                <a:gd name="T13" fmla="*/ 0 h 23"/>
                <a:gd name="T14" fmla="*/ 0 w 17"/>
                <a:gd name="T15" fmla="*/ 2147483647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4" name="Freeform 592"/>
            <p:cNvSpPr>
              <a:spLocks/>
            </p:cNvSpPr>
            <p:nvPr/>
          </p:nvSpPr>
          <p:spPr bwMode="auto">
            <a:xfrm>
              <a:off x="974647" y="4486155"/>
              <a:ext cx="22043" cy="57321"/>
            </a:xfrm>
            <a:custGeom>
              <a:avLst/>
              <a:gdLst>
                <a:gd name="T0" fmla="*/ 2147483647 w 30"/>
                <a:gd name="T1" fmla="*/ 0 h 67"/>
                <a:gd name="T2" fmla="*/ 0 w 30"/>
                <a:gd name="T3" fmla="*/ 2147483647 h 67"/>
                <a:gd name="T4" fmla="*/ 2147483647 w 30"/>
                <a:gd name="T5" fmla="*/ 2147483647 h 67"/>
                <a:gd name="T6" fmla="*/ 2147483647 w 30"/>
                <a:gd name="T7" fmla="*/ 2147483647 h 67"/>
                <a:gd name="T8" fmla="*/ 2147483647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5" name="Freeform 593"/>
            <p:cNvSpPr>
              <a:spLocks/>
            </p:cNvSpPr>
            <p:nvPr/>
          </p:nvSpPr>
          <p:spPr bwMode="auto">
            <a:xfrm>
              <a:off x="985668" y="4446747"/>
              <a:ext cx="20469" cy="39408"/>
            </a:xfrm>
            <a:custGeom>
              <a:avLst/>
              <a:gdLst>
                <a:gd name="T0" fmla="*/ 2147483647 w 25"/>
                <a:gd name="T1" fmla="*/ 2147483647 h 46"/>
                <a:gd name="T2" fmla="*/ 2147483647 w 25"/>
                <a:gd name="T3" fmla="*/ 0 h 46"/>
                <a:gd name="T4" fmla="*/ 0 w 25"/>
                <a:gd name="T5" fmla="*/ 2147483647 h 46"/>
                <a:gd name="T6" fmla="*/ 2147483647 w 25"/>
                <a:gd name="T7" fmla="*/ 2147483647 h 46"/>
                <a:gd name="T8" fmla="*/ 2147483647 w 25"/>
                <a:gd name="T9" fmla="*/ 2147483647 h 46"/>
                <a:gd name="T10" fmla="*/ 2147483647 w 25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6" name="Freeform 594"/>
            <p:cNvSpPr>
              <a:spLocks/>
            </p:cNvSpPr>
            <p:nvPr/>
          </p:nvSpPr>
          <p:spPr bwMode="auto">
            <a:xfrm>
              <a:off x="1402917" y="4948306"/>
              <a:ext cx="14170" cy="14330"/>
            </a:xfrm>
            <a:custGeom>
              <a:avLst/>
              <a:gdLst>
                <a:gd name="T0" fmla="*/ 0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0 w 1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7" name="Freeform 595"/>
            <p:cNvSpPr>
              <a:spLocks/>
            </p:cNvSpPr>
            <p:nvPr/>
          </p:nvSpPr>
          <p:spPr bwMode="auto">
            <a:xfrm>
              <a:off x="1385597" y="4930393"/>
              <a:ext cx="25192" cy="26869"/>
            </a:xfrm>
            <a:custGeom>
              <a:avLst/>
              <a:gdLst>
                <a:gd name="T0" fmla="*/ 0 w 34"/>
                <a:gd name="T1" fmla="*/ 2147483647 h 32"/>
                <a:gd name="T2" fmla="*/ 2147483647 w 34"/>
                <a:gd name="T3" fmla="*/ 2147483647 h 32"/>
                <a:gd name="T4" fmla="*/ 2147483647 w 34"/>
                <a:gd name="T5" fmla="*/ 2147483647 h 32"/>
                <a:gd name="T6" fmla="*/ 2147483647 w 34"/>
                <a:gd name="T7" fmla="*/ 0 h 32"/>
                <a:gd name="T8" fmla="*/ 2147483647 w 34"/>
                <a:gd name="T9" fmla="*/ 0 h 32"/>
                <a:gd name="T10" fmla="*/ 0 w 34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8" name="Freeform 596"/>
            <p:cNvSpPr>
              <a:spLocks/>
            </p:cNvSpPr>
            <p:nvPr/>
          </p:nvSpPr>
          <p:spPr bwMode="auto">
            <a:xfrm>
              <a:off x="1363553" y="4901733"/>
              <a:ext cx="31490" cy="35826"/>
            </a:xfrm>
            <a:custGeom>
              <a:avLst/>
              <a:gdLst>
                <a:gd name="T0" fmla="*/ 0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0 w 40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9" name="Freeform 597"/>
            <p:cNvSpPr>
              <a:spLocks/>
            </p:cNvSpPr>
            <p:nvPr/>
          </p:nvSpPr>
          <p:spPr bwMode="auto">
            <a:xfrm>
              <a:off x="1335212" y="4867698"/>
              <a:ext cx="36215" cy="41200"/>
            </a:xfrm>
            <a:custGeom>
              <a:avLst/>
              <a:gdLst>
                <a:gd name="T0" fmla="*/ 0 w 46"/>
                <a:gd name="T1" fmla="*/ 2147483647 h 52"/>
                <a:gd name="T2" fmla="*/ 2147483647 w 46"/>
                <a:gd name="T3" fmla="*/ 2147483647 h 52"/>
                <a:gd name="T4" fmla="*/ 2147483647 w 46"/>
                <a:gd name="T5" fmla="*/ 2147483647 h 52"/>
                <a:gd name="T6" fmla="*/ 2147483647 w 46"/>
                <a:gd name="T7" fmla="*/ 0 h 52"/>
                <a:gd name="T8" fmla="*/ 0 w 46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0" name="Freeform 598"/>
            <p:cNvSpPr>
              <a:spLocks/>
            </p:cNvSpPr>
            <p:nvPr/>
          </p:nvSpPr>
          <p:spPr bwMode="auto">
            <a:xfrm>
              <a:off x="1325765" y="4849785"/>
              <a:ext cx="20469" cy="28661"/>
            </a:xfrm>
            <a:custGeom>
              <a:avLst/>
              <a:gdLst>
                <a:gd name="T0" fmla="*/ 2147483647 w 27"/>
                <a:gd name="T1" fmla="*/ 2147483647 h 31"/>
                <a:gd name="T2" fmla="*/ 0 w 27"/>
                <a:gd name="T3" fmla="*/ 2147483647 h 31"/>
                <a:gd name="T4" fmla="*/ 2147483647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2147483647 w 27"/>
                <a:gd name="T11" fmla="*/ 0 h 31"/>
                <a:gd name="T12" fmla="*/ 2147483647 w 27"/>
                <a:gd name="T13" fmla="*/ 2147483647 h 31"/>
                <a:gd name="T14" fmla="*/ 2147483647 w 27"/>
                <a:gd name="T15" fmla="*/ 0 h 31"/>
                <a:gd name="T16" fmla="*/ 2147483647 w 27"/>
                <a:gd name="T17" fmla="*/ 0 h 31"/>
                <a:gd name="T18" fmla="*/ 2147483647 w 27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1" name="Freeform 599"/>
            <p:cNvSpPr>
              <a:spLocks/>
            </p:cNvSpPr>
            <p:nvPr/>
          </p:nvSpPr>
          <p:spPr bwMode="auto">
            <a:xfrm>
              <a:off x="1311595" y="4846202"/>
              <a:ext cx="20468" cy="16122"/>
            </a:xfrm>
            <a:custGeom>
              <a:avLst/>
              <a:gdLst>
                <a:gd name="T0" fmla="*/ 0 w 25"/>
                <a:gd name="T1" fmla="*/ 2147483647 h 20"/>
                <a:gd name="T2" fmla="*/ 2147483647 w 25"/>
                <a:gd name="T3" fmla="*/ 2147483647 h 20"/>
                <a:gd name="T4" fmla="*/ 2147483647 w 25"/>
                <a:gd name="T5" fmla="*/ 2147483647 h 20"/>
                <a:gd name="T6" fmla="*/ 2147483647 w 25"/>
                <a:gd name="T7" fmla="*/ 0 h 20"/>
                <a:gd name="T8" fmla="*/ 0 w 2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2" name="Freeform 600"/>
            <p:cNvSpPr>
              <a:spLocks/>
            </p:cNvSpPr>
            <p:nvPr/>
          </p:nvSpPr>
          <p:spPr bwMode="auto">
            <a:xfrm>
              <a:off x="1294274" y="4846202"/>
              <a:ext cx="20469" cy="14330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0 h 17"/>
                <a:gd name="T10" fmla="*/ 2147483647 w 25"/>
                <a:gd name="T11" fmla="*/ 0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0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3" name="Freeform 601"/>
            <p:cNvSpPr>
              <a:spLocks/>
            </p:cNvSpPr>
            <p:nvPr/>
          </p:nvSpPr>
          <p:spPr bwMode="auto">
            <a:xfrm>
              <a:off x="1276955" y="4837246"/>
              <a:ext cx="18894" cy="21495"/>
            </a:xfrm>
            <a:custGeom>
              <a:avLst/>
              <a:gdLst>
                <a:gd name="T0" fmla="*/ 0 w 30"/>
                <a:gd name="T1" fmla="*/ 2147483647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0 h 23"/>
                <a:gd name="T8" fmla="*/ 0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4" name="Freeform 602"/>
            <p:cNvSpPr>
              <a:spLocks/>
            </p:cNvSpPr>
            <p:nvPr/>
          </p:nvSpPr>
          <p:spPr bwMode="auto">
            <a:xfrm>
              <a:off x="1248614" y="4828289"/>
              <a:ext cx="28341" cy="25078"/>
            </a:xfrm>
            <a:custGeom>
              <a:avLst/>
              <a:gdLst>
                <a:gd name="T0" fmla="*/ 2147483647 w 37"/>
                <a:gd name="T1" fmla="*/ 2147483647 h 25"/>
                <a:gd name="T2" fmla="*/ 0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0 h 25"/>
                <a:gd name="T12" fmla="*/ 2147483647 w 37"/>
                <a:gd name="T13" fmla="*/ 2147483647 h 25"/>
                <a:gd name="T14" fmla="*/ 2147483647 w 37"/>
                <a:gd name="T15" fmla="*/ 0 h 25"/>
                <a:gd name="T16" fmla="*/ 0 w 37"/>
                <a:gd name="T17" fmla="*/ 0 h 25"/>
                <a:gd name="T18" fmla="*/ 2147483647 w 3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5" name="Freeform 603"/>
            <p:cNvSpPr>
              <a:spLocks/>
            </p:cNvSpPr>
            <p:nvPr/>
          </p:nvSpPr>
          <p:spPr bwMode="auto">
            <a:xfrm>
              <a:off x="1224995" y="4828289"/>
              <a:ext cx="28341" cy="19705"/>
            </a:xfrm>
            <a:custGeom>
              <a:avLst/>
              <a:gdLst>
                <a:gd name="T0" fmla="*/ 0 w 34"/>
                <a:gd name="T1" fmla="*/ 2147483647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0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0 w 34"/>
                <a:gd name="T13" fmla="*/ 2147483647 h 21"/>
                <a:gd name="T14" fmla="*/ 2147483647 w 34"/>
                <a:gd name="T15" fmla="*/ 2147483647 h 21"/>
                <a:gd name="T16" fmla="*/ 0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6" name="Freeform 604"/>
            <p:cNvSpPr>
              <a:spLocks/>
            </p:cNvSpPr>
            <p:nvPr/>
          </p:nvSpPr>
          <p:spPr bwMode="auto">
            <a:xfrm>
              <a:off x="1195080" y="4828289"/>
              <a:ext cx="34640" cy="19705"/>
            </a:xfrm>
            <a:custGeom>
              <a:avLst/>
              <a:gdLst>
                <a:gd name="T0" fmla="*/ 0 w 40"/>
                <a:gd name="T1" fmla="*/ 2147483647 h 21"/>
                <a:gd name="T2" fmla="*/ 2147483647 w 40"/>
                <a:gd name="T3" fmla="*/ 2147483647 h 21"/>
                <a:gd name="T4" fmla="*/ 2147483647 w 40"/>
                <a:gd name="T5" fmla="*/ 2147483647 h 21"/>
                <a:gd name="T6" fmla="*/ 2147483647 w 40"/>
                <a:gd name="T7" fmla="*/ 0 h 21"/>
                <a:gd name="T8" fmla="*/ 0 w 40"/>
                <a:gd name="T9" fmla="*/ 0 h 21"/>
                <a:gd name="T10" fmla="*/ 2147483647 w 40"/>
                <a:gd name="T11" fmla="*/ 0 h 21"/>
                <a:gd name="T12" fmla="*/ 0 w 40"/>
                <a:gd name="T13" fmla="*/ 0 h 21"/>
                <a:gd name="T14" fmla="*/ 0 w 4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7" name="Freeform 605"/>
            <p:cNvSpPr>
              <a:spLocks/>
            </p:cNvSpPr>
            <p:nvPr/>
          </p:nvSpPr>
          <p:spPr bwMode="auto">
            <a:xfrm>
              <a:off x="1155716" y="4828289"/>
              <a:ext cx="39364" cy="17913"/>
            </a:xfrm>
            <a:custGeom>
              <a:avLst/>
              <a:gdLst>
                <a:gd name="T0" fmla="*/ 0 w 54"/>
                <a:gd name="T1" fmla="*/ 2147483647 h 20"/>
                <a:gd name="T2" fmla="*/ 2147483647 w 54"/>
                <a:gd name="T3" fmla="*/ 2147483647 h 20"/>
                <a:gd name="T4" fmla="*/ 2147483647 w 54"/>
                <a:gd name="T5" fmla="*/ 2147483647 h 20"/>
                <a:gd name="T6" fmla="*/ 0 w 54"/>
                <a:gd name="T7" fmla="*/ 0 h 20"/>
                <a:gd name="T8" fmla="*/ 2147483647 w 54"/>
                <a:gd name="T9" fmla="*/ 0 h 20"/>
                <a:gd name="T10" fmla="*/ 0 w 54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8" name="Freeform 606"/>
            <p:cNvSpPr>
              <a:spLocks/>
            </p:cNvSpPr>
            <p:nvPr/>
          </p:nvSpPr>
          <p:spPr bwMode="auto">
            <a:xfrm>
              <a:off x="1113205" y="4822916"/>
              <a:ext cx="42512" cy="21495"/>
            </a:xfrm>
            <a:custGeom>
              <a:avLst/>
              <a:gdLst>
                <a:gd name="T0" fmla="*/ 0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0 h 23"/>
                <a:gd name="T8" fmla="*/ 0 w 59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9" name="Freeform 607"/>
            <p:cNvSpPr>
              <a:spLocks/>
            </p:cNvSpPr>
            <p:nvPr/>
          </p:nvSpPr>
          <p:spPr bwMode="auto">
            <a:xfrm>
              <a:off x="1076990" y="4817542"/>
              <a:ext cx="37789" cy="19705"/>
            </a:xfrm>
            <a:custGeom>
              <a:avLst/>
              <a:gdLst>
                <a:gd name="T0" fmla="*/ 2147483647 w 50"/>
                <a:gd name="T1" fmla="*/ 2147483647 h 23"/>
                <a:gd name="T2" fmla="*/ 0 w 50"/>
                <a:gd name="T3" fmla="*/ 2147483647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0 h 23"/>
                <a:gd name="T10" fmla="*/ 2147483647 w 50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0" name="Freeform 608"/>
            <p:cNvSpPr>
              <a:spLocks/>
            </p:cNvSpPr>
            <p:nvPr/>
          </p:nvSpPr>
          <p:spPr bwMode="auto">
            <a:xfrm>
              <a:off x="1050224" y="4817542"/>
              <a:ext cx="26766" cy="14330"/>
            </a:xfrm>
            <a:custGeom>
              <a:avLst/>
              <a:gdLst>
                <a:gd name="T0" fmla="*/ 0 w 39"/>
                <a:gd name="T1" fmla="*/ 2147483647 h 17"/>
                <a:gd name="T2" fmla="*/ 2147483647 w 39"/>
                <a:gd name="T3" fmla="*/ 2147483647 h 17"/>
                <a:gd name="T4" fmla="*/ 2147483647 w 39"/>
                <a:gd name="T5" fmla="*/ 2147483647 h 17"/>
                <a:gd name="T6" fmla="*/ 2147483647 w 39"/>
                <a:gd name="T7" fmla="*/ 0 h 17"/>
                <a:gd name="T8" fmla="*/ 2147483647 w 39"/>
                <a:gd name="T9" fmla="*/ 0 h 17"/>
                <a:gd name="T10" fmla="*/ 2147483647 w 39"/>
                <a:gd name="T11" fmla="*/ 2147483647 h 17"/>
                <a:gd name="T12" fmla="*/ 0 w 39"/>
                <a:gd name="T13" fmla="*/ 2147483647 h 17"/>
                <a:gd name="T14" fmla="*/ 2147483647 w 39"/>
                <a:gd name="T15" fmla="*/ 2147483647 h 17"/>
                <a:gd name="T16" fmla="*/ 2147483647 w 39"/>
                <a:gd name="T17" fmla="*/ 2147483647 h 17"/>
                <a:gd name="T18" fmla="*/ 0 w 3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1" name="Freeform 609"/>
            <p:cNvSpPr>
              <a:spLocks/>
            </p:cNvSpPr>
            <p:nvPr/>
          </p:nvSpPr>
          <p:spPr bwMode="auto">
            <a:xfrm>
              <a:off x="1042351" y="4810377"/>
              <a:ext cx="17320" cy="17913"/>
            </a:xfrm>
            <a:custGeom>
              <a:avLst/>
              <a:gdLst>
                <a:gd name="T0" fmla="*/ 2147483647 w 25"/>
                <a:gd name="T1" fmla="*/ 2147483647 h 23"/>
                <a:gd name="T2" fmla="*/ 0 w 25"/>
                <a:gd name="T3" fmla="*/ 2147483647 h 23"/>
                <a:gd name="T4" fmla="*/ 2147483647 w 25"/>
                <a:gd name="T5" fmla="*/ 2147483647 h 23"/>
                <a:gd name="T6" fmla="*/ 2147483647 w 25"/>
                <a:gd name="T7" fmla="*/ 2147483647 h 23"/>
                <a:gd name="T8" fmla="*/ 2147483647 w 25"/>
                <a:gd name="T9" fmla="*/ 0 h 23"/>
                <a:gd name="T10" fmla="*/ 2147483647 w 25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2" name="Freeform 610"/>
            <p:cNvSpPr>
              <a:spLocks/>
            </p:cNvSpPr>
            <p:nvPr/>
          </p:nvSpPr>
          <p:spPr bwMode="auto">
            <a:xfrm>
              <a:off x="1637520" y="5109522"/>
              <a:ext cx="14171" cy="16121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w 18"/>
                <a:gd name="T13" fmla="*/ 2147483647 h 17"/>
                <a:gd name="T14" fmla="*/ 2147483647 w 18"/>
                <a:gd name="T15" fmla="*/ 2147483647 h 17"/>
                <a:gd name="T16" fmla="*/ 2147483647 w 18"/>
                <a:gd name="T17" fmla="*/ 2147483647 h 17"/>
                <a:gd name="T18" fmla="*/ 0 w 18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3" name="Freeform 611"/>
            <p:cNvSpPr>
              <a:spLocks/>
            </p:cNvSpPr>
            <p:nvPr/>
          </p:nvSpPr>
          <p:spPr bwMode="auto">
            <a:xfrm>
              <a:off x="1623350" y="5105939"/>
              <a:ext cx="18894" cy="19704"/>
            </a:xfrm>
            <a:custGeom>
              <a:avLst/>
              <a:gdLst>
                <a:gd name="T0" fmla="*/ 0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0 h 21"/>
                <a:gd name="T10" fmla="*/ 0 w 23"/>
                <a:gd name="T11" fmla="*/ 2147483647 h 21"/>
                <a:gd name="T12" fmla="*/ 0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4" name="Freeform 612"/>
            <p:cNvSpPr>
              <a:spLocks/>
            </p:cNvSpPr>
            <p:nvPr/>
          </p:nvSpPr>
          <p:spPr bwMode="auto">
            <a:xfrm>
              <a:off x="1612328" y="5095191"/>
              <a:ext cx="18894" cy="21495"/>
            </a:xfrm>
            <a:custGeom>
              <a:avLst/>
              <a:gdLst>
                <a:gd name="T0" fmla="*/ 0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0 h 23"/>
                <a:gd name="T10" fmla="*/ 0 w 23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5" name="Freeform 613"/>
            <p:cNvSpPr>
              <a:spLocks/>
            </p:cNvSpPr>
            <p:nvPr/>
          </p:nvSpPr>
          <p:spPr bwMode="auto">
            <a:xfrm>
              <a:off x="1596583" y="5082652"/>
              <a:ext cx="22043" cy="26870"/>
            </a:xfrm>
            <a:custGeom>
              <a:avLst/>
              <a:gdLst>
                <a:gd name="T0" fmla="*/ 0 w 32"/>
                <a:gd name="T1" fmla="*/ 2147483647 h 29"/>
                <a:gd name="T2" fmla="*/ 2147483647 w 32"/>
                <a:gd name="T3" fmla="*/ 2147483647 h 29"/>
                <a:gd name="T4" fmla="*/ 2147483647 w 32"/>
                <a:gd name="T5" fmla="*/ 2147483647 h 29"/>
                <a:gd name="T6" fmla="*/ 2147483647 w 32"/>
                <a:gd name="T7" fmla="*/ 2147483647 h 29"/>
                <a:gd name="T8" fmla="*/ 2147483647 w 32"/>
                <a:gd name="T9" fmla="*/ 0 h 29"/>
                <a:gd name="T10" fmla="*/ 2147483647 w 32"/>
                <a:gd name="T11" fmla="*/ 2147483647 h 29"/>
                <a:gd name="T12" fmla="*/ 0 w 32"/>
                <a:gd name="T13" fmla="*/ 2147483647 h 29"/>
                <a:gd name="T14" fmla="*/ 2147483647 w 32"/>
                <a:gd name="T15" fmla="*/ 2147483647 h 29"/>
                <a:gd name="T16" fmla="*/ 0 w 3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6" name="Freeform 614"/>
            <p:cNvSpPr>
              <a:spLocks/>
            </p:cNvSpPr>
            <p:nvPr/>
          </p:nvSpPr>
          <p:spPr bwMode="auto">
            <a:xfrm>
              <a:off x="1583987" y="5068321"/>
              <a:ext cx="20469" cy="26870"/>
            </a:xfrm>
            <a:custGeom>
              <a:avLst/>
              <a:gdLst>
                <a:gd name="T0" fmla="*/ 2147483647 w 27"/>
                <a:gd name="T1" fmla="*/ 2147483647 h 32"/>
                <a:gd name="T2" fmla="*/ 0 w 27"/>
                <a:gd name="T3" fmla="*/ 2147483647 h 32"/>
                <a:gd name="T4" fmla="*/ 2147483647 w 27"/>
                <a:gd name="T5" fmla="*/ 2147483647 h 32"/>
                <a:gd name="T6" fmla="*/ 2147483647 w 27"/>
                <a:gd name="T7" fmla="*/ 2147483647 h 32"/>
                <a:gd name="T8" fmla="*/ 2147483647 w 27"/>
                <a:gd name="T9" fmla="*/ 2147483647 h 32"/>
                <a:gd name="T10" fmla="*/ 2147483647 w 27"/>
                <a:gd name="T11" fmla="*/ 0 h 32"/>
                <a:gd name="T12" fmla="*/ 2147483647 w 27"/>
                <a:gd name="T13" fmla="*/ 2147483647 h 32"/>
                <a:gd name="T14" fmla="*/ 2147483647 w 27"/>
                <a:gd name="T15" fmla="*/ 2147483647 h 32"/>
                <a:gd name="T16" fmla="*/ 2147483647 w 27"/>
                <a:gd name="T17" fmla="*/ 0 h 32"/>
                <a:gd name="T18" fmla="*/ 2147483647 w 27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7" name="Freeform 615"/>
            <p:cNvSpPr>
              <a:spLocks/>
            </p:cNvSpPr>
            <p:nvPr/>
          </p:nvSpPr>
          <p:spPr bwMode="auto">
            <a:xfrm>
              <a:off x="1568241" y="5062948"/>
              <a:ext cx="22043" cy="17913"/>
            </a:xfrm>
            <a:custGeom>
              <a:avLst/>
              <a:gdLst>
                <a:gd name="T0" fmla="*/ 2147483647 w 29"/>
                <a:gd name="T1" fmla="*/ 2147483647 h 23"/>
                <a:gd name="T2" fmla="*/ 2147483647 w 29"/>
                <a:gd name="T3" fmla="*/ 2147483647 h 23"/>
                <a:gd name="T4" fmla="*/ 2147483647 w 29"/>
                <a:gd name="T5" fmla="*/ 2147483647 h 23"/>
                <a:gd name="T6" fmla="*/ 2147483647 w 29"/>
                <a:gd name="T7" fmla="*/ 2147483647 h 23"/>
                <a:gd name="T8" fmla="*/ 2147483647 w 29"/>
                <a:gd name="T9" fmla="*/ 0 h 23"/>
                <a:gd name="T10" fmla="*/ 0 w 29"/>
                <a:gd name="T11" fmla="*/ 0 h 23"/>
                <a:gd name="T12" fmla="*/ 2147483647 w 29"/>
                <a:gd name="T13" fmla="*/ 0 h 23"/>
                <a:gd name="T14" fmla="*/ 2147483647 w 29"/>
                <a:gd name="T15" fmla="*/ 0 h 23"/>
                <a:gd name="T16" fmla="*/ 0 w 29"/>
                <a:gd name="T17" fmla="*/ 0 h 23"/>
                <a:gd name="T18" fmla="*/ 2147483647 w 2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8" name="Freeform 616"/>
            <p:cNvSpPr>
              <a:spLocks/>
            </p:cNvSpPr>
            <p:nvPr/>
          </p:nvSpPr>
          <p:spPr bwMode="auto">
            <a:xfrm>
              <a:off x="1549347" y="5062948"/>
              <a:ext cx="25192" cy="19704"/>
            </a:xfrm>
            <a:custGeom>
              <a:avLst/>
              <a:gdLst>
                <a:gd name="T0" fmla="*/ 2147483647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0 h 25"/>
                <a:gd name="T8" fmla="*/ 2147483647 w 31"/>
                <a:gd name="T9" fmla="*/ 2147483647 h 25"/>
                <a:gd name="T10" fmla="*/ 0 w 31"/>
                <a:gd name="T11" fmla="*/ 2147483647 h 25"/>
                <a:gd name="T12" fmla="*/ 2147483647 w 31"/>
                <a:gd name="T13" fmla="*/ 2147483647 h 25"/>
                <a:gd name="T14" fmla="*/ 0 w 31"/>
                <a:gd name="T15" fmla="*/ 2147483647 h 25"/>
                <a:gd name="T16" fmla="*/ 2147483647 w 31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9" name="Freeform 617"/>
            <p:cNvSpPr>
              <a:spLocks/>
            </p:cNvSpPr>
            <p:nvPr/>
          </p:nvSpPr>
          <p:spPr bwMode="auto">
            <a:xfrm>
              <a:off x="1544624" y="5070113"/>
              <a:ext cx="12596" cy="21495"/>
            </a:xfrm>
            <a:custGeom>
              <a:avLst/>
              <a:gdLst>
                <a:gd name="T0" fmla="*/ 0 w 17"/>
                <a:gd name="T1" fmla="*/ 2147483647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0 h 22"/>
                <a:gd name="T8" fmla="*/ 0 w 17"/>
                <a:gd name="T9" fmla="*/ 2147483647 h 22"/>
                <a:gd name="T10" fmla="*/ 2147483647 w 17"/>
                <a:gd name="T11" fmla="*/ 2147483647 h 22"/>
                <a:gd name="T12" fmla="*/ 0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0 w 17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0" name="Freeform 618"/>
            <p:cNvSpPr>
              <a:spLocks/>
            </p:cNvSpPr>
            <p:nvPr/>
          </p:nvSpPr>
          <p:spPr bwMode="auto">
            <a:xfrm>
              <a:off x="1536751" y="5070113"/>
              <a:ext cx="12596" cy="19704"/>
            </a:xfrm>
            <a:custGeom>
              <a:avLst/>
              <a:gdLst>
                <a:gd name="T0" fmla="*/ 0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2147483647 h 20"/>
                <a:gd name="T6" fmla="*/ 2147483647 w 17"/>
                <a:gd name="T7" fmla="*/ 2147483647 h 20"/>
                <a:gd name="T8" fmla="*/ 2147483647 w 17"/>
                <a:gd name="T9" fmla="*/ 0 h 20"/>
                <a:gd name="T10" fmla="*/ 2147483647 w 17"/>
                <a:gd name="T11" fmla="*/ 2147483647 h 20"/>
                <a:gd name="T12" fmla="*/ 0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w 17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1" name="Freeform 619"/>
            <p:cNvSpPr>
              <a:spLocks/>
            </p:cNvSpPr>
            <p:nvPr/>
          </p:nvSpPr>
          <p:spPr bwMode="auto">
            <a:xfrm>
              <a:off x="1530453" y="5062948"/>
              <a:ext cx="18894" cy="17913"/>
            </a:xfrm>
            <a:custGeom>
              <a:avLst/>
              <a:gdLst>
                <a:gd name="T0" fmla="*/ 2147483647 w 21"/>
                <a:gd name="T1" fmla="*/ 2147483647 h 23"/>
                <a:gd name="T2" fmla="*/ 0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0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0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2" name="Freeform 620"/>
            <p:cNvSpPr>
              <a:spLocks/>
            </p:cNvSpPr>
            <p:nvPr/>
          </p:nvSpPr>
          <p:spPr bwMode="auto">
            <a:xfrm>
              <a:off x="1521006" y="5053991"/>
              <a:ext cx="20469" cy="21495"/>
            </a:xfrm>
            <a:custGeom>
              <a:avLst/>
              <a:gdLst>
                <a:gd name="T0" fmla="*/ 0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0 w 2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3" name="Freeform 621"/>
            <p:cNvSpPr>
              <a:spLocks/>
            </p:cNvSpPr>
            <p:nvPr/>
          </p:nvSpPr>
          <p:spPr bwMode="auto">
            <a:xfrm>
              <a:off x="1505260" y="5043244"/>
              <a:ext cx="23618" cy="25078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0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4" name="Freeform 622"/>
            <p:cNvSpPr>
              <a:spLocks/>
            </p:cNvSpPr>
            <p:nvPr/>
          </p:nvSpPr>
          <p:spPr bwMode="auto">
            <a:xfrm>
              <a:off x="1491090" y="5023540"/>
              <a:ext cx="23617" cy="30451"/>
            </a:xfrm>
            <a:custGeom>
              <a:avLst/>
              <a:gdLst>
                <a:gd name="T0" fmla="*/ 0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0 h 34"/>
                <a:gd name="T8" fmla="*/ 0 w 30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5" name="Freeform 623"/>
            <p:cNvSpPr>
              <a:spLocks/>
            </p:cNvSpPr>
            <p:nvPr/>
          </p:nvSpPr>
          <p:spPr bwMode="auto">
            <a:xfrm>
              <a:off x="1478494" y="5005627"/>
              <a:ext cx="20468" cy="28661"/>
            </a:xfrm>
            <a:custGeom>
              <a:avLst/>
              <a:gdLst>
                <a:gd name="T0" fmla="*/ 2147483647 w 29"/>
                <a:gd name="T1" fmla="*/ 2147483647 h 32"/>
                <a:gd name="T2" fmla="*/ 0 w 29"/>
                <a:gd name="T3" fmla="*/ 2147483647 h 32"/>
                <a:gd name="T4" fmla="*/ 2147483647 w 29"/>
                <a:gd name="T5" fmla="*/ 2147483647 h 32"/>
                <a:gd name="T6" fmla="*/ 2147483647 w 29"/>
                <a:gd name="T7" fmla="*/ 2147483647 h 32"/>
                <a:gd name="T8" fmla="*/ 2147483647 w 29"/>
                <a:gd name="T9" fmla="*/ 2147483647 h 32"/>
                <a:gd name="T10" fmla="*/ 2147483647 w 29"/>
                <a:gd name="T11" fmla="*/ 0 h 32"/>
                <a:gd name="T12" fmla="*/ 2147483647 w 29"/>
                <a:gd name="T13" fmla="*/ 2147483647 h 32"/>
                <a:gd name="T14" fmla="*/ 2147483647 w 29"/>
                <a:gd name="T15" fmla="*/ 0 h 32"/>
                <a:gd name="T16" fmla="*/ 2147483647 w 29"/>
                <a:gd name="T17" fmla="*/ 0 h 32"/>
                <a:gd name="T18" fmla="*/ 2147483647 w 29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6" name="Freeform 624"/>
            <p:cNvSpPr>
              <a:spLocks/>
            </p:cNvSpPr>
            <p:nvPr/>
          </p:nvSpPr>
          <p:spPr bwMode="auto">
            <a:xfrm>
              <a:off x="1462749" y="5000253"/>
              <a:ext cx="20468" cy="14330"/>
            </a:xfrm>
            <a:custGeom>
              <a:avLst/>
              <a:gdLst>
                <a:gd name="T0" fmla="*/ 0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0 h 19"/>
                <a:gd name="T12" fmla="*/ 0 w 29"/>
                <a:gd name="T13" fmla="*/ 2147483647 h 19"/>
                <a:gd name="T14" fmla="*/ 2147483647 w 29"/>
                <a:gd name="T15" fmla="*/ 2147483647 h 19"/>
                <a:gd name="T16" fmla="*/ 0 w 2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7" name="Freeform 625"/>
            <p:cNvSpPr>
              <a:spLocks/>
            </p:cNvSpPr>
            <p:nvPr/>
          </p:nvSpPr>
          <p:spPr bwMode="auto">
            <a:xfrm>
              <a:off x="1448578" y="4991297"/>
              <a:ext cx="22043" cy="19704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8" name="Freeform 626"/>
            <p:cNvSpPr>
              <a:spLocks/>
            </p:cNvSpPr>
            <p:nvPr/>
          </p:nvSpPr>
          <p:spPr bwMode="auto">
            <a:xfrm>
              <a:off x="1428109" y="4971592"/>
              <a:ext cx="28341" cy="34035"/>
            </a:xfrm>
            <a:custGeom>
              <a:avLst/>
              <a:gdLst>
                <a:gd name="T0" fmla="*/ 0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0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9" name="Freeform 627"/>
            <p:cNvSpPr>
              <a:spLocks/>
            </p:cNvSpPr>
            <p:nvPr/>
          </p:nvSpPr>
          <p:spPr bwMode="auto">
            <a:xfrm>
              <a:off x="1409215" y="4951889"/>
              <a:ext cx="26766" cy="32243"/>
            </a:xfrm>
            <a:custGeom>
              <a:avLst/>
              <a:gdLst>
                <a:gd name="T0" fmla="*/ 2147483647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2147483647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0" name="Freeform 628"/>
            <p:cNvSpPr>
              <a:spLocks/>
            </p:cNvSpPr>
            <p:nvPr/>
          </p:nvSpPr>
          <p:spPr bwMode="auto">
            <a:xfrm>
              <a:off x="1930382" y="4948306"/>
              <a:ext cx="7873" cy="14330"/>
            </a:xfrm>
            <a:custGeom>
              <a:avLst/>
              <a:gdLst>
                <a:gd name="T0" fmla="*/ 0 w 12"/>
                <a:gd name="T1" fmla="*/ 2147483647 h 17"/>
                <a:gd name="T2" fmla="*/ 2147483647 w 12"/>
                <a:gd name="T3" fmla="*/ 2147483647 h 17"/>
                <a:gd name="T4" fmla="*/ 2147483647 w 12"/>
                <a:gd name="T5" fmla="*/ 2147483647 h 17"/>
                <a:gd name="T6" fmla="*/ 2147483647 w 12"/>
                <a:gd name="T7" fmla="*/ 0 h 17"/>
                <a:gd name="T8" fmla="*/ 2147483647 w 12"/>
                <a:gd name="T9" fmla="*/ 0 h 17"/>
                <a:gd name="T10" fmla="*/ 0 w 12"/>
                <a:gd name="T11" fmla="*/ 2147483647 h 17"/>
                <a:gd name="T12" fmla="*/ 2147483647 w 12"/>
                <a:gd name="T13" fmla="*/ 2147483647 h 17"/>
                <a:gd name="T14" fmla="*/ 0 w 12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1" name="Freeform 629"/>
            <p:cNvSpPr>
              <a:spLocks/>
            </p:cNvSpPr>
            <p:nvPr/>
          </p:nvSpPr>
          <p:spPr bwMode="auto">
            <a:xfrm>
              <a:off x="1891019" y="4944723"/>
              <a:ext cx="39363" cy="17913"/>
            </a:xfrm>
            <a:custGeom>
              <a:avLst/>
              <a:gdLst>
                <a:gd name="T0" fmla="*/ 0 w 52"/>
                <a:gd name="T1" fmla="*/ 2147483647 h 19"/>
                <a:gd name="T2" fmla="*/ 2147483647 w 52"/>
                <a:gd name="T3" fmla="*/ 2147483647 h 19"/>
                <a:gd name="T4" fmla="*/ 2147483647 w 52"/>
                <a:gd name="T5" fmla="*/ 2147483647 h 19"/>
                <a:gd name="T6" fmla="*/ 2147483647 w 52"/>
                <a:gd name="T7" fmla="*/ 0 h 19"/>
                <a:gd name="T8" fmla="*/ 2147483647 w 52"/>
                <a:gd name="T9" fmla="*/ 0 h 19"/>
                <a:gd name="T10" fmla="*/ 0 w 52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2" name="Freeform 630"/>
            <p:cNvSpPr>
              <a:spLocks/>
            </p:cNvSpPr>
            <p:nvPr/>
          </p:nvSpPr>
          <p:spPr bwMode="auto">
            <a:xfrm>
              <a:off x="1821740" y="4923228"/>
              <a:ext cx="72428" cy="35826"/>
            </a:xfrm>
            <a:custGeom>
              <a:avLst/>
              <a:gdLst>
                <a:gd name="T0" fmla="*/ 2147483647 w 98"/>
                <a:gd name="T1" fmla="*/ 2147483647 h 38"/>
                <a:gd name="T2" fmla="*/ 0 w 98"/>
                <a:gd name="T3" fmla="*/ 2147483647 h 38"/>
                <a:gd name="T4" fmla="*/ 2147483647 w 98"/>
                <a:gd name="T5" fmla="*/ 2147483647 h 38"/>
                <a:gd name="T6" fmla="*/ 2147483647 w 98"/>
                <a:gd name="T7" fmla="*/ 2147483647 h 38"/>
                <a:gd name="T8" fmla="*/ 2147483647 w 98"/>
                <a:gd name="T9" fmla="*/ 0 h 38"/>
                <a:gd name="T10" fmla="*/ 0 w 98"/>
                <a:gd name="T11" fmla="*/ 0 h 38"/>
                <a:gd name="T12" fmla="*/ 2147483647 w 98"/>
                <a:gd name="T13" fmla="*/ 0 h 38"/>
                <a:gd name="T14" fmla="*/ 2147483647 w 98"/>
                <a:gd name="T15" fmla="*/ 0 h 38"/>
                <a:gd name="T16" fmla="*/ 0 w 98"/>
                <a:gd name="T17" fmla="*/ 0 h 38"/>
                <a:gd name="T18" fmla="*/ 2147483647 w 98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3" name="Freeform 631"/>
            <p:cNvSpPr>
              <a:spLocks/>
            </p:cNvSpPr>
            <p:nvPr/>
          </p:nvSpPr>
          <p:spPr bwMode="auto">
            <a:xfrm>
              <a:off x="1794973" y="4923228"/>
              <a:ext cx="28341" cy="25078"/>
            </a:xfrm>
            <a:custGeom>
              <a:avLst/>
              <a:gdLst>
                <a:gd name="T0" fmla="*/ 2147483647 w 37"/>
                <a:gd name="T1" fmla="*/ 2147483647 h 25"/>
                <a:gd name="T2" fmla="*/ 2147483647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0 h 25"/>
                <a:gd name="T8" fmla="*/ 0 w 37"/>
                <a:gd name="T9" fmla="*/ 2147483647 h 25"/>
                <a:gd name="T10" fmla="*/ 0 w 37"/>
                <a:gd name="T11" fmla="*/ 2147483647 h 25"/>
                <a:gd name="T12" fmla="*/ 0 w 37"/>
                <a:gd name="T13" fmla="*/ 2147483647 h 25"/>
                <a:gd name="T14" fmla="*/ 0 w 37"/>
                <a:gd name="T15" fmla="*/ 2147483647 h 25"/>
                <a:gd name="T16" fmla="*/ 2147483647 w 37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4" name="Freeform 632"/>
            <p:cNvSpPr>
              <a:spLocks/>
            </p:cNvSpPr>
            <p:nvPr/>
          </p:nvSpPr>
          <p:spPr bwMode="auto">
            <a:xfrm>
              <a:off x="1768206" y="4933976"/>
              <a:ext cx="31490" cy="25078"/>
            </a:xfrm>
            <a:custGeom>
              <a:avLst/>
              <a:gdLst>
                <a:gd name="T0" fmla="*/ 2147483647 w 42"/>
                <a:gd name="T1" fmla="*/ 2147483647 h 29"/>
                <a:gd name="T2" fmla="*/ 2147483647 w 42"/>
                <a:gd name="T3" fmla="*/ 2147483647 h 29"/>
                <a:gd name="T4" fmla="*/ 2147483647 w 42"/>
                <a:gd name="T5" fmla="*/ 2147483647 h 29"/>
                <a:gd name="T6" fmla="*/ 2147483647 w 42"/>
                <a:gd name="T7" fmla="*/ 0 h 29"/>
                <a:gd name="T8" fmla="*/ 2147483647 w 42"/>
                <a:gd name="T9" fmla="*/ 2147483647 h 29"/>
                <a:gd name="T10" fmla="*/ 0 w 42"/>
                <a:gd name="T11" fmla="*/ 2147483647 h 29"/>
                <a:gd name="T12" fmla="*/ 2147483647 w 42"/>
                <a:gd name="T13" fmla="*/ 2147483647 h 29"/>
                <a:gd name="T14" fmla="*/ 0 w 42"/>
                <a:gd name="T15" fmla="*/ 2147483647 h 29"/>
                <a:gd name="T16" fmla="*/ 2147483647 w 4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5" name="Freeform 633"/>
            <p:cNvSpPr>
              <a:spLocks/>
            </p:cNvSpPr>
            <p:nvPr/>
          </p:nvSpPr>
          <p:spPr bwMode="auto">
            <a:xfrm>
              <a:off x="1744588" y="4948306"/>
              <a:ext cx="33065" cy="30451"/>
            </a:xfrm>
            <a:custGeom>
              <a:avLst/>
              <a:gdLst>
                <a:gd name="T0" fmla="*/ 2147483647 w 39"/>
                <a:gd name="T1" fmla="*/ 2147483647 h 36"/>
                <a:gd name="T2" fmla="*/ 2147483647 w 39"/>
                <a:gd name="T3" fmla="*/ 2147483647 h 36"/>
                <a:gd name="T4" fmla="*/ 2147483647 w 39"/>
                <a:gd name="T5" fmla="*/ 2147483647 h 36"/>
                <a:gd name="T6" fmla="*/ 2147483647 w 39"/>
                <a:gd name="T7" fmla="*/ 0 h 36"/>
                <a:gd name="T8" fmla="*/ 2147483647 w 39"/>
                <a:gd name="T9" fmla="*/ 2147483647 h 36"/>
                <a:gd name="T10" fmla="*/ 0 w 39"/>
                <a:gd name="T11" fmla="*/ 2147483647 h 36"/>
                <a:gd name="T12" fmla="*/ 2147483647 w 39"/>
                <a:gd name="T13" fmla="*/ 2147483647 h 36"/>
                <a:gd name="T14" fmla="*/ 0 w 39"/>
                <a:gd name="T15" fmla="*/ 2147483647 h 36"/>
                <a:gd name="T16" fmla="*/ 2147483647 w 39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6" name="Freeform 634"/>
            <p:cNvSpPr>
              <a:spLocks/>
            </p:cNvSpPr>
            <p:nvPr/>
          </p:nvSpPr>
          <p:spPr bwMode="auto">
            <a:xfrm>
              <a:off x="1738290" y="4969801"/>
              <a:ext cx="20469" cy="23286"/>
            </a:xfrm>
            <a:custGeom>
              <a:avLst/>
              <a:gdLst>
                <a:gd name="T0" fmla="*/ 2147483647 w 29"/>
                <a:gd name="T1" fmla="*/ 2147483647 h 30"/>
                <a:gd name="T2" fmla="*/ 2147483647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0 h 30"/>
                <a:gd name="T8" fmla="*/ 2147483647 w 29"/>
                <a:gd name="T9" fmla="*/ 2147483647 h 30"/>
                <a:gd name="T10" fmla="*/ 0 w 29"/>
                <a:gd name="T11" fmla="*/ 2147483647 h 30"/>
                <a:gd name="T12" fmla="*/ 2147483647 w 29"/>
                <a:gd name="T13" fmla="*/ 2147483647 h 30"/>
                <a:gd name="T14" fmla="*/ 0 w 29"/>
                <a:gd name="T15" fmla="*/ 2147483647 h 30"/>
                <a:gd name="T16" fmla="*/ 0 w 29"/>
                <a:gd name="T17" fmla="*/ 2147483647 h 30"/>
                <a:gd name="T18" fmla="*/ 2147483647 w 29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7" name="Freeform 635"/>
            <p:cNvSpPr>
              <a:spLocks/>
            </p:cNvSpPr>
            <p:nvPr/>
          </p:nvSpPr>
          <p:spPr bwMode="auto">
            <a:xfrm>
              <a:off x="1738290" y="4987714"/>
              <a:ext cx="9447" cy="34034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0 h 36"/>
                <a:gd name="T4" fmla="*/ 0 w 17"/>
                <a:gd name="T5" fmla="*/ 0 h 36"/>
                <a:gd name="T6" fmla="*/ 2147483647 w 17"/>
                <a:gd name="T7" fmla="*/ 2147483647 h 36"/>
                <a:gd name="T8" fmla="*/ 2147483647 w 17"/>
                <a:gd name="T9" fmla="*/ 2147483647 h 36"/>
                <a:gd name="T10" fmla="*/ 2147483647 w 17"/>
                <a:gd name="T11" fmla="*/ 2147483647 h 36"/>
                <a:gd name="T12" fmla="*/ 2147483647 w 17"/>
                <a:gd name="T13" fmla="*/ 2147483647 h 36"/>
                <a:gd name="T14" fmla="*/ 2147483647 w 17"/>
                <a:gd name="T15" fmla="*/ 2147483647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8" name="Freeform 636"/>
            <p:cNvSpPr>
              <a:spLocks/>
            </p:cNvSpPr>
            <p:nvPr/>
          </p:nvSpPr>
          <p:spPr bwMode="auto">
            <a:xfrm>
              <a:off x="1738290" y="5021748"/>
              <a:ext cx="15745" cy="39408"/>
            </a:xfrm>
            <a:custGeom>
              <a:avLst/>
              <a:gdLst>
                <a:gd name="T0" fmla="*/ 2147483647 w 23"/>
                <a:gd name="T1" fmla="*/ 2147483647 h 46"/>
                <a:gd name="T2" fmla="*/ 2147483647 w 23"/>
                <a:gd name="T3" fmla="*/ 2147483647 h 46"/>
                <a:gd name="T4" fmla="*/ 2147483647 w 23"/>
                <a:gd name="T5" fmla="*/ 0 h 46"/>
                <a:gd name="T6" fmla="*/ 0 w 23"/>
                <a:gd name="T7" fmla="*/ 2147483647 h 46"/>
                <a:gd name="T8" fmla="*/ 2147483647 w 23"/>
                <a:gd name="T9" fmla="*/ 2147483647 h 46"/>
                <a:gd name="T10" fmla="*/ 2147483647 w 23"/>
                <a:gd name="T11" fmla="*/ 2147483647 h 46"/>
                <a:gd name="T12" fmla="*/ 2147483647 w 23"/>
                <a:gd name="T13" fmla="*/ 2147483647 h 46"/>
                <a:gd name="T14" fmla="*/ 2147483647 w 23"/>
                <a:gd name="T15" fmla="*/ 2147483647 h 46"/>
                <a:gd name="T16" fmla="*/ 2147483647 w 23"/>
                <a:gd name="T17" fmla="*/ 2147483647 h 46"/>
                <a:gd name="T18" fmla="*/ 2147483647 w 23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9" name="Freeform 637"/>
            <p:cNvSpPr>
              <a:spLocks/>
            </p:cNvSpPr>
            <p:nvPr/>
          </p:nvSpPr>
          <p:spPr bwMode="auto">
            <a:xfrm>
              <a:off x="1739865" y="5055783"/>
              <a:ext cx="12596" cy="34034"/>
            </a:xfrm>
            <a:custGeom>
              <a:avLst/>
              <a:gdLst>
                <a:gd name="T0" fmla="*/ 2147483647 w 17"/>
                <a:gd name="T1" fmla="*/ 2147483647 h 37"/>
                <a:gd name="T2" fmla="*/ 2147483647 w 17"/>
                <a:gd name="T3" fmla="*/ 2147483647 h 37"/>
                <a:gd name="T4" fmla="*/ 2147483647 w 17"/>
                <a:gd name="T5" fmla="*/ 2147483647 h 37"/>
                <a:gd name="T6" fmla="*/ 2147483647 w 17"/>
                <a:gd name="T7" fmla="*/ 0 h 37"/>
                <a:gd name="T8" fmla="*/ 0 w 17"/>
                <a:gd name="T9" fmla="*/ 2147483647 h 37"/>
                <a:gd name="T10" fmla="*/ 0 w 17"/>
                <a:gd name="T11" fmla="*/ 2147483647 h 37"/>
                <a:gd name="T12" fmla="*/ 2147483647 w 17"/>
                <a:gd name="T13" fmla="*/ 2147483647 h 37"/>
                <a:gd name="T14" fmla="*/ 2147483647 w 17"/>
                <a:gd name="T15" fmla="*/ 2147483647 h 37"/>
                <a:gd name="T16" fmla="*/ 2147483647 w 17"/>
                <a:gd name="T17" fmla="*/ 2147483647 h 37"/>
                <a:gd name="T18" fmla="*/ 2147483647 w 17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0" name="Freeform 638"/>
            <p:cNvSpPr>
              <a:spLocks/>
            </p:cNvSpPr>
            <p:nvPr/>
          </p:nvSpPr>
          <p:spPr bwMode="auto">
            <a:xfrm>
              <a:off x="1735141" y="5080861"/>
              <a:ext cx="15745" cy="23286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1" name="Freeform 639"/>
            <p:cNvSpPr>
              <a:spLocks/>
            </p:cNvSpPr>
            <p:nvPr/>
          </p:nvSpPr>
          <p:spPr bwMode="auto">
            <a:xfrm>
              <a:off x="1714673" y="5089817"/>
              <a:ext cx="25192" cy="1970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0 h 21"/>
                <a:gd name="T6" fmla="*/ 0 w 35"/>
                <a:gd name="T7" fmla="*/ 2147483647 h 21"/>
                <a:gd name="T8" fmla="*/ 2147483647 w 35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2" name="Freeform 640"/>
            <p:cNvSpPr>
              <a:spLocks/>
            </p:cNvSpPr>
            <p:nvPr/>
          </p:nvSpPr>
          <p:spPr bwMode="auto">
            <a:xfrm>
              <a:off x="1689480" y="5091609"/>
              <a:ext cx="26766" cy="17913"/>
            </a:xfrm>
            <a:custGeom>
              <a:avLst/>
              <a:gdLst>
                <a:gd name="T0" fmla="*/ 2147483647 w 35"/>
                <a:gd name="T1" fmla="*/ 2147483647 h 18"/>
                <a:gd name="T2" fmla="*/ 2147483647 w 35"/>
                <a:gd name="T3" fmla="*/ 2147483647 h 18"/>
                <a:gd name="T4" fmla="*/ 2147483647 w 35"/>
                <a:gd name="T5" fmla="*/ 2147483647 h 18"/>
                <a:gd name="T6" fmla="*/ 2147483647 w 35"/>
                <a:gd name="T7" fmla="*/ 0 h 18"/>
                <a:gd name="T8" fmla="*/ 2147483647 w 35"/>
                <a:gd name="T9" fmla="*/ 2147483647 h 18"/>
                <a:gd name="T10" fmla="*/ 0 w 35"/>
                <a:gd name="T11" fmla="*/ 2147483647 h 18"/>
                <a:gd name="T12" fmla="*/ 2147483647 w 35"/>
                <a:gd name="T13" fmla="*/ 2147483647 h 18"/>
                <a:gd name="T14" fmla="*/ 0 w 35"/>
                <a:gd name="T15" fmla="*/ 2147483647 h 18"/>
                <a:gd name="T16" fmla="*/ 2147483647 w 35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3" name="Freeform 641"/>
            <p:cNvSpPr>
              <a:spLocks/>
            </p:cNvSpPr>
            <p:nvPr/>
          </p:nvSpPr>
          <p:spPr bwMode="auto">
            <a:xfrm>
              <a:off x="1662713" y="5095191"/>
              <a:ext cx="28341" cy="21495"/>
            </a:xfrm>
            <a:custGeom>
              <a:avLst/>
              <a:gdLst>
                <a:gd name="T0" fmla="*/ 2147483647 w 38"/>
                <a:gd name="T1" fmla="*/ 2147483647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0 h 27"/>
                <a:gd name="T8" fmla="*/ 0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4" name="Freeform 642"/>
            <p:cNvSpPr>
              <a:spLocks/>
            </p:cNvSpPr>
            <p:nvPr/>
          </p:nvSpPr>
          <p:spPr bwMode="auto">
            <a:xfrm>
              <a:off x="1646968" y="5105939"/>
              <a:ext cx="20469" cy="19704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0 h 19"/>
                <a:gd name="T8" fmla="*/ 0 w 25"/>
                <a:gd name="T9" fmla="*/ 2147483647 h 19"/>
                <a:gd name="T10" fmla="*/ 2147483647 w 25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5" name="Freeform 643"/>
            <p:cNvSpPr>
              <a:spLocks/>
            </p:cNvSpPr>
            <p:nvPr/>
          </p:nvSpPr>
          <p:spPr bwMode="auto">
            <a:xfrm>
              <a:off x="2031151" y="4987714"/>
              <a:ext cx="17320" cy="23286"/>
            </a:xfrm>
            <a:custGeom>
              <a:avLst/>
              <a:gdLst>
                <a:gd name="T0" fmla="*/ 0 w 23"/>
                <a:gd name="T1" fmla="*/ 2147483647 h 26"/>
                <a:gd name="T2" fmla="*/ 2147483647 w 23"/>
                <a:gd name="T3" fmla="*/ 2147483647 h 26"/>
                <a:gd name="T4" fmla="*/ 2147483647 w 23"/>
                <a:gd name="T5" fmla="*/ 2147483647 h 26"/>
                <a:gd name="T6" fmla="*/ 2147483647 w 23"/>
                <a:gd name="T7" fmla="*/ 2147483647 h 26"/>
                <a:gd name="T8" fmla="*/ 2147483647 w 23"/>
                <a:gd name="T9" fmla="*/ 0 h 26"/>
                <a:gd name="T10" fmla="*/ 2147483647 w 23"/>
                <a:gd name="T11" fmla="*/ 2147483647 h 26"/>
                <a:gd name="T12" fmla="*/ 2147483647 w 23"/>
                <a:gd name="T13" fmla="*/ 0 h 26"/>
                <a:gd name="T14" fmla="*/ 0 w 23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6" name="Freeform 644"/>
            <p:cNvSpPr>
              <a:spLocks/>
            </p:cNvSpPr>
            <p:nvPr/>
          </p:nvSpPr>
          <p:spPr bwMode="auto">
            <a:xfrm>
              <a:off x="2015406" y="4957262"/>
              <a:ext cx="26767" cy="41200"/>
            </a:xfrm>
            <a:custGeom>
              <a:avLst/>
              <a:gdLst>
                <a:gd name="T0" fmla="*/ 2147483647 w 35"/>
                <a:gd name="T1" fmla="*/ 2147483647 h 46"/>
                <a:gd name="T2" fmla="*/ 0 w 35"/>
                <a:gd name="T3" fmla="*/ 2147483647 h 46"/>
                <a:gd name="T4" fmla="*/ 2147483647 w 35"/>
                <a:gd name="T5" fmla="*/ 2147483647 h 46"/>
                <a:gd name="T6" fmla="*/ 2147483647 w 35"/>
                <a:gd name="T7" fmla="*/ 2147483647 h 46"/>
                <a:gd name="T8" fmla="*/ 2147483647 w 35"/>
                <a:gd name="T9" fmla="*/ 2147483647 h 46"/>
                <a:gd name="T10" fmla="*/ 2147483647 w 35"/>
                <a:gd name="T11" fmla="*/ 0 h 46"/>
                <a:gd name="T12" fmla="*/ 2147483647 w 35"/>
                <a:gd name="T13" fmla="*/ 2147483647 h 46"/>
                <a:gd name="T14" fmla="*/ 2147483647 w 35"/>
                <a:gd name="T15" fmla="*/ 0 h 46"/>
                <a:gd name="T16" fmla="*/ 2147483647 w 35"/>
                <a:gd name="T17" fmla="*/ 0 h 46"/>
                <a:gd name="T18" fmla="*/ 2147483647 w 35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7" name="Freeform 645"/>
            <p:cNvSpPr>
              <a:spLocks/>
            </p:cNvSpPr>
            <p:nvPr/>
          </p:nvSpPr>
          <p:spPr bwMode="auto">
            <a:xfrm>
              <a:off x="2002810" y="4948306"/>
              <a:ext cx="20469" cy="21495"/>
            </a:xfrm>
            <a:custGeom>
              <a:avLst/>
              <a:gdLst>
                <a:gd name="T0" fmla="*/ 2147483647 w 27"/>
                <a:gd name="T1" fmla="*/ 2147483647 h 25"/>
                <a:gd name="T2" fmla="*/ 0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0 h 25"/>
                <a:gd name="T12" fmla="*/ 2147483647 w 27"/>
                <a:gd name="T13" fmla="*/ 2147483647 h 25"/>
                <a:gd name="T14" fmla="*/ 2147483647 w 27"/>
                <a:gd name="T15" fmla="*/ 0 h 25"/>
                <a:gd name="T16" fmla="*/ 2147483647 w 27"/>
                <a:gd name="T17" fmla="*/ 0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8" name="Freeform 646"/>
            <p:cNvSpPr>
              <a:spLocks/>
            </p:cNvSpPr>
            <p:nvPr/>
          </p:nvSpPr>
          <p:spPr bwMode="auto">
            <a:xfrm>
              <a:off x="1972894" y="4944723"/>
              <a:ext cx="34640" cy="17913"/>
            </a:xfrm>
            <a:custGeom>
              <a:avLst/>
              <a:gdLst>
                <a:gd name="T0" fmla="*/ 0 w 48"/>
                <a:gd name="T1" fmla="*/ 2147483647 h 19"/>
                <a:gd name="T2" fmla="*/ 2147483647 w 48"/>
                <a:gd name="T3" fmla="*/ 2147483647 h 19"/>
                <a:gd name="T4" fmla="*/ 2147483647 w 48"/>
                <a:gd name="T5" fmla="*/ 2147483647 h 19"/>
                <a:gd name="T6" fmla="*/ 0 w 48"/>
                <a:gd name="T7" fmla="*/ 0 h 19"/>
                <a:gd name="T8" fmla="*/ 0 w 4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9" name="Freeform 647"/>
            <p:cNvSpPr>
              <a:spLocks/>
            </p:cNvSpPr>
            <p:nvPr/>
          </p:nvSpPr>
          <p:spPr bwMode="auto">
            <a:xfrm>
              <a:off x="1938255" y="4944723"/>
              <a:ext cx="34640" cy="14330"/>
            </a:xfrm>
            <a:custGeom>
              <a:avLst/>
              <a:gdLst>
                <a:gd name="T0" fmla="*/ 0 w 44"/>
                <a:gd name="T1" fmla="*/ 2147483647 h 17"/>
                <a:gd name="T2" fmla="*/ 2147483647 w 44"/>
                <a:gd name="T3" fmla="*/ 2147483647 h 17"/>
                <a:gd name="T4" fmla="*/ 2147483647 w 44"/>
                <a:gd name="T5" fmla="*/ 2147483647 h 17"/>
                <a:gd name="T6" fmla="*/ 2147483647 w 44"/>
                <a:gd name="T7" fmla="*/ 0 h 17"/>
                <a:gd name="T8" fmla="*/ 0 w 44"/>
                <a:gd name="T9" fmla="*/ 2147483647 h 17"/>
                <a:gd name="T10" fmla="*/ 0 w 44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0" name="Freeform 648"/>
            <p:cNvSpPr>
              <a:spLocks/>
            </p:cNvSpPr>
            <p:nvPr/>
          </p:nvSpPr>
          <p:spPr bwMode="auto">
            <a:xfrm>
              <a:off x="2043747" y="5011000"/>
              <a:ext cx="50385" cy="42991"/>
            </a:xfrm>
            <a:custGeom>
              <a:avLst/>
              <a:gdLst>
                <a:gd name="T0" fmla="*/ 0 w 69"/>
                <a:gd name="T1" fmla="*/ 2147483647 h 50"/>
                <a:gd name="T2" fmla="*/ 2147483647 w 69"/>
                <a:gd name="T3" fmla="*/ 2147483647 h 50"/>
                <a:gd name="T4" fmla="*/ 2147483647 w 69"/>
                <a:gd name="T5" fmla="*/ 2147483647 h 50"/>
                <a:gd name="T6" fmla="*/ 2147483647 w 69"/>
                <a:gd name="T7" fmla="*/ 2147483647 h 50"/>
                <a:gd name="T8" fmla="*/ 2147483647 w 69"/>
                <a:gd name="T9" fmla="*/ 0 h 50"/>
                <a:gd name="T10" fmla="*/ 2147483647 w 69"/>
                <a:gd name="T11" fmla="*/ 2147483647 h 50"/>
                <a:gd name="T12" fmla="*/ 0 w 69"/>
                <a:gd name="T13" fmla="*/ 2147483647 h 50"/>
                <a:gd name="T14" fmla="*/ 2147483647 w 69"/>
                <a:gd name="T15" fmla="*/ 2147483647 h 50"/>
                <a:gd name="T16" fmla="*/ 0 w 69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1" name="Freeform 649"/>
            <p:cNvSpPr>
              <a:spLocks/>
            </p:cNvSpPr>
            <p:nvPr/>
          </p:nvSpPr>
          <p:spPr bwMode="auto">
            <a:xfrm>
              <a:off x="2040598" y="5005627"/>
              <a:ext cx="9447" cy="16121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2" name="Freeform 656"/>
            <p:cNvSpPr>
              <a:spLocks/>
            </p:cNvSpPr>
            <p:nvPr/>
          </p:nvSpPr>
          <p:spPr bwMode="auto">
            <a:xfrm>
              <a:off x="2166560" y="5091609"/>
              <a:ext cx="25192" cy="25078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2147483647 h 32"/>
                <a:gd name="T6" fmla="*/ 2147483647 w 36"/>
                <a:gd name="T7" fmla="*/ 0 h 32"/>
                <a:gd name="T8" fmla="*/ 2147483647 w 36"/>
                <a:gd name="T9" fmla="*/ 0 h 32"/>
                <a:gd name="T10" fmla="*/ 2147483647 w 36"/>
                <a:gd name="T11" fmla="*/ 0 h 32"/>
                <a:gd name="T12" fmla="*/ 2147483647 w 36"/>
                <a:gd name="T13" fmla="*/ 0 h 32"/>
                <a:gd name="T14" fmla="*/ 0 w 36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3" name="Freeform 657"/>
            <p:cNvSpPr>
              <a:spLocks/>
            </p:cNvSpPr>
            <p:nvPr/>
          </p:nvSpPr>
          <p:spPr bwMode="auto">
            <a:xfrm>
              <a:off x="2135070" y="5070113"/>
              <a:ext cx="36215" cy="34034"/>
            </a:xfrm>
            <a:custGeom>
              <a:avLst/>
              <a:gdLst>
                <a:gd name="T0" fmla="*/ 0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0 h 36"/>
                <a:gd name="T8" fmla="*/ 0 w 48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4" name="Freeform 658"/>
            <p:cNvSpPr>
              <a:spLocks/>
            </p:cNvSpPr>
            <p:nvPr/>
          </p:nvSpPr>
          <p:spPr bwMode="auto">
            <a:xfrm>
              <a:off x="2097281" y="5048618"/>
              <a:ext cx="45662" cy="32243"/>
            </a:xfrm>
            <a:custGeom>
              <a:avLst/>
              <a:gdLst>
                <a:gd name="T0" fmla="*/ 0 w 58"/>
                <a:gd name="T1" fmla="*/ 2147483647 h 38"/>
                <a:gd name="T2" fmla="*/ 2147483647 w 58"/>
                <a:gd name="T3" fmla="*/ 2147483647 h 38"/>
                <a:gd name="T4" fmla="*/ 2147483647 w 58"/>
                <a:gd name="T5" fmla="*/ 2147483647 h 38"/>
                <a:gd name="T6" fmla="*/ 2147483647 w 58"/>
                <a:gd name="T7" fmla="*/ 0 h 38"/>
                <a:gd name="T8" fmla="*/ 0 w 58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5" name="Freeform 659"/>
            <p:cNvSpPr>
              <a:spLocks/>
            </p:cNvSpPr>
            <p:nvPr/>
          </p:nvSpPr>
          <p:spPr bwMode="auto">
            <a:xfrm>
              <a:off x="2087834" y="5043244"/>
              <a:ext cx="14171" cy="17913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6" name="Freeform 660"/>
            <p:cNvSpPr>
              <a:spLocks/>
            </p:cNvSpPr>
            <p:nvPr/>
          </p:nvSpPr>
          <p:spPr bwMode="auto">
            <a:xfrm>
              <a:off x="3462393" y="5204459"/>
              <a:ext cx="23617" cy="30452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0 h 37"/>
                <a:gd name="T6" fmla="*/ 0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7" name="Freeform 661"/>
            <p:cNvSpPr>
              <a:spLocks/>
            </p:cNvSpPr>
            <p:nvPr/>
          </p:nvSpPr>
          <p:spPr bwMode="auto">
            <a:xfrm>
              <a:off x="3479713" y="5222372"/>
              <a:ext cx="26767" cy="28661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0 h 35"/>
                <a:gd name="T4" fmla="*/ 0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8" name="Freeform 662"/>
            <p:cNvSpPr>
              <a:spLocks/>
            </p:cNvSpPr>
            <p:nvPr/>
          </p:nvSpPr>
          <p:spPr bwMode="auto">
            <a:xfrm>
              <a:off x="3489160" y="5294023"/>
              <a:ext cx="20469" cy="19705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2147483647 w 27"/>
                <a:gd name="T9" fmla="*/ 2147483647 h 27"/>
                <a:gd name="T10" fmla="*/ 0 w 27"/>
                <a:gd name="T11" fmla="*/ 2147483647 h 27"/>
                <a:gd name="T12" fmla="*/ 2147483647 w 27"/>
                <a:gd name="T13" fmla="*/ 2147483647 h 27"/>
                <a:gd name="T14" fmla="*/ 0 w 27"/>
                <a:gd name="T15" fmla="*/ 2147483647 h 27"/>
                <a:gd name="T16" fmla="*/ 0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9" name="Freeform 663"/>
            <p:cNvSpPr>
              <a:spLocks/>
            </p:cNvSpPr>
            <p:nvPr/>
          </p:nvSpPr>
          <p:spPr bwMode="auto">
            <a:xfrm>
              <a:off x="3482862" y="5308353"/>
              <a:ext cx="15745" cy="17913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0" name="Freeform 668"/>
            <p:cNvSpPr>
              <a:spLocks/>
            </p:cNvSpPr>
            <p:nvPr/>
          </p:nvSpPr>
          <p:spPr bwMode="auto">
            <a:xfrm>
              <a:off x="2369674" y="5021748"/>
              <a:ext cx="20468" cy="14330"/>
            </a:xfrm>
            <a:custGeom>
              <a:avLst/>
              <a:gdLst>
                <a:gd name="T0" fmla="*/ 2147483647 w 27"/>
                <a:gd name="T1" fmla="*/ 2147483647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0 h 19"/>
                <a:gd name="T8" fmla="*/ 2147483647 w 27"/>
                <a:gd name="T9" fmla="*/ 2147483647 h 19"/>
                <a:gd name="T10" fmla="*/ 0 w 27"/>
                <a:gd name="T11" fmla="*/ 2147483647 h 19"/>
                <a:gd name="T12" fmla="*/ 2147483647 w 27"/>
                <a:gd name="T13" fmla="*/ 2147483647 h 19"/>
                <a:gd name="T14" fmla="*/ 2147483647 w 27"/>
                <a:gd name="T15" fmla="*/ 2147483647 h 19"/>
                <a:gd name="T16" fmla="*/ 0 w 27"/>
                <a:gd name="T17" fmla="*/ 2147483647 h 19"/>
                <a:gd name="T18" fmla="*/ 2147483647 w 27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1" name="Freeform 669"/>
            <p:cNvSpPr>
              <a:spLocks/>
            </p:cNvSpPr>
            <p:nvPr/>
          </p:nvSpPr>
          <p:spPr bwMode="auto">
            <a:xfrm>
              <a:off x="2361801" y="5028913"/>
              <a:ext cx="20469" cy="161216"/>
            </a:xfrm>
            <a:custGeom>
              <a:avLst/>
              <a:gdLst>
                <a:gd name="T0" fmla="*/ 2147483647 w 30"/>
                <a:gd name="T1" fmla="*/ 2147483647 h 184"/>
                <a:gd name="T2" fmla="*/ 2147483647 w 30"/>
                <a:gd name="T3" fmla="*/ 2147483647 h 184"/>
                <a:gd name="T4" fmla="*/ 2147483647 w 30"/>
                <a:gd name="T5" fmla="*/ 0 h 184"/>
                <a:gd name="T6" fmla="*/ 2147483647 w 30"/>
                <a:gd name="T7" fmla="*/ 0 h 184"/>
                <a:gd name="T8" fmla="*/ 0 w 30"/>
                <a:gd name="T9" fmla="*/ 2147483647 h 184"/>
                <a:gd name="T10" fmla="*/ 2147483647 w 30"/>
                <a:gd name="T11" fmla="*/ 2147483647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2" name="Freeform 670"/>
            <p:cNvSpPr>
              <a:spLocks/>
            </p:cNvSpPr>
            <p:nvPr/>
          </p:nvSpPr>
          <p:spPr bwMode="auto">
            <a:xfrm>
              <a:off x="2435804" y="5039661"/>
              <a:ext cx="102344" cy="152260"/>
            </a:xfrm>
            <a:custGeom>
              <a:avLst/>
              <a:gdLst>
                <a:gd name="T0" fmla="*/ 2147483647 w 135"/>
                <a:gd name="T1" fmla="*/ 2147483647 h 175"/>
                <a:gd name="T2" fmla="*/ 0 w 135"/>
                <a:gd name="T3" fmla="*/ 2147483647 h 175"/>
                <a:gd name="T4" fmla="*/ 2147483647 w 135"/>
                <a:gd name="T5" fmla="*/ 2147483647 h 175"/>
                <a:gd name="T6" fmla="*/ 2147483647 w 135"/>
                <a:gd name="T7" fmla="*/ 2147483647 h 175"/>
                <a:gd name="T8" fmla="*/ 2147483647 w 135"/>
                <a:gd name="T9" fmla="*/ 2147483647 h 175"/>
                <a:gd name="T10" fmla="*/ 2147483647 w 135"/>
                <a:gd name="T11" fmla="*/ 0 h 175"/>
                <a:gd name="T12" fmla="*/ 2147483647 w 135"/>
                <a:gd name="T13" fmla="*/ 2147483647 h 175"/>
                <a:gd name="T14" fmla="*/ 2147483647 w 135"/>
                <a:gd name="T15" fmla="*/ 0 h 175"/>
                <a:gd name="T16" fmla="*/ 2147483647 w 135"/>
                <a:gd name="T17" fmla="*/ 0 h 175"/>
                <a:gd name="T18" fmla="*/ 2147483647 w 135"/>
                <a:gd name="T19" fmla="*/ 2147483647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3" name="Freeform 671"/>
            <p:cNvSpPr>
              <a:spLocks/>
            </p:cNvSpPr>
            <p:nvPr/>
          </p:nvSpPr>
          <p:spPr bwMode="auto">
            <a:xfrm>
              <a:off x="2412186" y="5028913"/>
              <a:ext cx="31490" cy="25078"/>
            </a:xfrm>
            <a:custGeom>
              <a:avLst/>
              <a:gdLst>
                <a:gd name="T0" fmla="*/ 0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0 h 28"/>
                <a:gd name="T8" fmla="*/ 0 w 42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4" name="Freeform 672"/>
            <p:cNvSpPr>
              <a:spLocks/>
            </p:cNvSpPr>
            <p:nvPr/>
          </p:nvSpPr>
          <p:spPr bwMode="auto">
            <a:xfrm>
              <a:off x="2385419" y="5021748"/>
              <a:ext cx="29915" cy="21495"/>
            </a:xfrm>
            <a:custGeom>
              <a:avLst/>
              <a:gdLst>
                <a:gd name="T0" fmla="*/ 2147483647 w 37"/>
                <a:gd name="T1" fmla="*/ 2147483647 h 27"/>
                <a:gd name="T2" fmla="*/ 0 w 37"/>
                <a:gd name="T3" fmla="*/ 2147483647 h 27"/>
                <a:gd name="T4" fmla="*/ 2147483647 w 37"/>
                <a:gd name="T5" fmla="*/ 2147483647 h 27"/>
                <a:gd name="T6" fmla="*/ 2147483647 w 37"/>
                <a:gd name="T7" fmla="*/ 2147483647 h 27"/>
                <a:gd name="T8" fmla="*/ 2147483647 w 37"/>
                <a:gd name="T9" fmla="*/ 0 h 27"/>
                <a:gd name="T10" fmla="*/ 2147483647 w 3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5" name="Freeform 673"/>
            <p:cNvSpPr>
              <a:spLocks/>
            </p:cNvSpPr>
            <p:nvPr/>
          </p:nvSpPr>
          <p:spPr bwMode="auto">
            <a:xfrm>
              <a:off x="2780624" y="4976967"/>
              <a:ext cx="20469" cy="14330"/>
            </a:xfrm>
            <a:custGeom>
              <a:avLst/>
              <a:gdLst>
                <a:gd name="T0" fmla="*/ 2147483647 w 27"/>
                <a:gd name="T1" fmla="*/ 2147483647 h 17"/>
                <a:gd name="T2" fmla="*/ 2147483647 w 27"/>
                <a:gd name="T3" fmla="*/ 2147483647 h 17"/>
                <a:gd name="T4" fmla="*/ 2147483647 w 27"/>
                <a:gd name="T5" fmla="*/ 2147483647 h 17"/>
                <a:gd name="T6" fmla="*/ 2147483647 w 27"/>
                <a:gd name="T7" fmla="*/ 0 h 17"/>
                <a:gd name="T8" fmla="*/ 2147483647 w 27"/>
                <a:gd name="T9" fmla="*/ 2147483647 h 17"/>
                <a:gd name="T10" fmla="*/ 0 w 27"/>
                <a:gd name="T11" fmla="*/ 2147483647 h 17"/>
                <a:gd name="T12" fmla="*/ 2147483647 w 27"/>
                <a:gd name="T13" fmla="*/ 2147483647 h 17"/>
                <a:gd name="T14" fmla="*/ 2147483647 w 27"/>
                <a:gd name="T15" fmla="*/ 2147483647 h 17"/>
                <a:gd name="T16" fmla="*/ 0 w 27"/>
                <a:gd name="T17" fmla="*/ 2147483647 h 17"/>
                <a:gd name="T18" fmla="*/ 2147483647 w 2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6" name="Freeform 674"/>
            <p:cNvSpPr>
              <a:spLocks/>
            </p:cNvSpPr>
            <p:nvPr/>
          </p:nvSpPr>
          <p:spPr bwMode="auto">
            <a:xfrm>
              <a:off x="2774326" y="4984132"/>
              <a:ext cx="20469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0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0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7" name="Freeform 675"/>
            <p:cNvSpPr>
              <a:spLocks/>
            </p:cNvSpPr>
            <p:nvPr/>
          </p:nvSpPr>
          <p:spPr bwMode="auto">
            <a:xfrm>
              <a:off x="2774326" y="5000253"/>
              <a:ext cx="15745" cy="21495"/>
            </a:xfrm>
            <a:custGeom>
              <a:avLst/>
              <a:gdLst>
                <a:gd name="T0" fmla="*/ 2147483647 w 18"/>
                <a:gd name="T1" fmla="*/ 2147483647 h 25"/>
                <a:gd name="T2" fmla="*/ 2147483647 w 18"/>
                <a:gd name="T3" fmla="*/ 2147483647 h 25"/>
                <a:gd name="T4" fmla="*/ 2147483647 w 18"/>
                <a:gd name="T5" fmla="*/ 0 h 25"/>
                <a:gd name="T6" fmla="*/ 0 w 18"/>
                <a:gd name="T7" fmla="*/ 0 h 25"/>
                <a:gd name="T8" fmla="*/ 0 w 18"/>
                <a:gd name="T9" fmla="*/ 2147483647 h 25"/>
                <a:gd name="T10" fmla="*/ 2147483647 w 18"/>
                <a:gd name="T11" fmla="*/ 2147483647 h 25"/>
                <a:gd name="T12" fmla="*/ 0 w 18"/>
                <a:gd name="T13" fmla="*/ 2147483647 h 25"/>
                <a:gd name="T14" fmla="*/ 0 w 18"/>
                <a:gd name="T15" fmla="*/ 2147483647 h 25"/>
                <a:gd name="T16" fmla="*/ 2147483647 w 18"/>
                <a:gd name="T17" fmla="*/ 2147483647 h 25"/>
                <a:gd name="T18" fmla="*/ 2147483647 w 18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8" name="Freeform 676"/>
            <p:cNvSpPr>
              <a:spLocks/>
            </p:cNvSpPr>
            <p:nvPr/>
          </p:nvSpPr>
          <p:spPr bwMode="auto">
            <a:xfrm>
              <a:off x="2779050" y="5014583"/>
              <a:ext cx="15745" cy="2149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9" name="Freeform 677"/>
            <p:cNvSpPr>
              <a:spLocks/>
            </p:cNvSpPr>
            <p:nvPr/>
          </p:nvSpPr>
          <p:spPr bwMode="auto">
            <a:xfrm>
              <a:off x="2774326" y="5027123"/>
              <a:ext cx="15745" cy="16121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0 h 19"/>
                <a:gd name="T8" fmla="*/ 2147483647 w 22"/>
                <a:gd name="T9" fmla="*/ 2147483647 h 19"/>
                <a:gd name="T10" fmla="*/ 0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0 w 22"/>
                <a:gd name="T17" fmla="*/ 2147483647 h 19"/>
                <a:gd name="T18" fmla="*/ 2147483647 w 22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0" name="Freeform 678"/>
            <p:cNvSpPr>
              <a:spLocks/>
            </p:cNvSpPr>
            <p:nvPr/>
          </p:nvSpPr>
          <p:spPr bwMode="auto">
            <a:xfrm>
              <a:off x="2771177" y="5036078"/>
              <a:ext cx="17320" cy="17913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0 h 20"/>
                <a:gd name="T8" fmla="*/ 0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1" name="Freeform 679"/>
            <p:cNvSpPr>
              <a:spLocks/>
            </p:cNvSpPr>
            <p:nvPr/>
          </p:nvSpPr>
          <p:spPr bwMode="auto">
            <a:xfrm>
              <a:off x="2764879" y="5043244"/>
              <a:ext cx="14171" cy="1970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2147483647 h 25"/>
                <a:gd name="T14" fmla="*/ 2147483647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2" name="Freeform 680"/>
            <p:cNvSpPr>
              <a:spLocks/>
            </p:cNvSpPr>
            <p:nvPr/>
          </p:nvSpPr>
          <p:spPr bwMode="auto">
            <a:xfrm>
              <a:off x="2755432" y="5053991"/>
              <a:ext cx="17320" cy="16122"/>
            </a:xfrm>
            <a:custGeom>
              <a:avLst/>
              <a:gdLst>
                <a:gd name="T0" fmla="*/ 2147483647 w 25"/>
                <a:gd name="T1" fmla="*/ 2147483647 h 24"/>
                <a:gd name="T2" fmla="*/ 2147483647 w 25"/>
                <a:gd name="T3" fmla="*/ 2147483647 h 24"/>
                <a:gd name="T4" fmla="*/ 2147483647 w 25"/>
                <a:gd name="T5" fmla="*/ 2147483647 h 24"/>
                <a:gd name="T6" fmla="*/ 2147483647 w 25"/>
                <a:gd name="T7" fmla="*/ 0 h 24"/>
                <a:gd name="T8" fmla="*/ 0 w 25"/>
                <a:gd name="T9" fmla="*/ 2147483647 h 24"/>
                <a:gd name="T10" fmla="*/ 2147483647 w 25"/>
                <a:gd name="T11" fmla="*/ 2147483647 h 24"/>
                <a:gd name="T12" fmla="*/ 2147483647 w 25"/>
                <a:gd name="T13" fmla="*/ 2147483647 h 24"/>
                <a:gd name="T14" fmla="*/ 2147483647 w 25"/>
                <a:gd name="T15" fmla="*/ 2147483647 h 24"/>
                <a:gd name="T16" fmla="*/ 2147483647 w 25"/>
                <a:gd name="T17" fmla="*/ 2147483647 h 24"/>
                <a:gd name="T18" fmla="*/ 2147483647 w 25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3" name="Freeform 681"/>
            <p:cNvSpPr>
              <a:spLocks/>
            </p:cNvSpPr>
            <p:nvPr/>
          </p:nvSpPr>
          <p:spPr bwMode="auto">
            <a:xfrm>
              <a:off x="2742836" y="5053991"/>
              <a:ext cx="15745" cy="16122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4" name="Freeform 682"/>
            <p:cNvSpPr>
              <a:spLocks/>
            </p:cNvSpPr>
            <p:nvPr/>
          </p:nvSpPr>
          <p:spPr bwMode="auto">
            <a:xfrm>
              <a:off x="2725516" y="5039661"/>
              <a:ext cx="25192" cy="28661"/>
            </a:xfrm>
            <a:custGeom>
              <a:avLst/>
              <a:gdLst>
                <a:gd name="T0" fmla="*/ 2147483647 w 37"/>
                <a:gd name="T1" fmla="*/ 2147483647 h 33"/>
                <a:gd name="T2" fmla="*/ 0 w 37"/>
                <a:gd name="T3" fmla="*/ 2147483647 h 33"/>
                <a:gd name="T4" fmla="*/ 2147483647 w 37"/>
                <a:gd name="T5" fmla="*/ 2147483647 h 33"/>
                <a:gd name="T6" fmla="*/ 2147483647 w 37"/>
                <a:gd name="T7" fmla="*/ 2147483647 h 33"/>
                <a:gd name="T8" fmla="*/ 2147483647 w 37"/>
                <a:gd name="T9" fmla="*/ 0 h 33"/>
                <a:gd name="T10" fmla="*/ 2147483647 w 37"/>
                <a:gd name="T11" fmla="*/ 0 h 33"/>
                <a:gd name="T12" fmla="*/ 2147483647 w 37"/>
                <a:gd name="T13" fmla="*/ 0 h 33"/>
                <a:gd name="T14" fmla="*/ 2147483647 w 37"/>
                <a:gd name="T15" fmla="*/ 0 h 33"/>
                <a:gd name="T16" fmla="*/ 2147483647 w 37"/>
                <a:gd name="T17" fmla="*/ 0 h 33"/>
                <a:gd name="T18" fmla="*/ 2147483647 w 37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5" name="Freeform 683"/>
            <p:cNvSpPr>
              <a:spLocks/>
            </p:cNvSpPr>
            <p:nvPr/>
          </p:nvSpPr>
          <p:spPr bwMode="auto">
            <a:xfrm>
              <a:off x="2708196" y="5036078"/>
              <a:ext cx="20469" cy="17913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0 w 29"/>
                <a:gd name="T11" fmla="*/ 2147483647 h 19"/>
                <a:gd name="T12" fmla="*/ 2147483647 w 29"/>
                <a:gd name="T13" fmla="*/ 0 h 19"/>
                <a:gd name="T14" fmla="*/ 2147483647 w 29"/>
                <a:gd name="T15" fmla="*/ 0 h 19"/>
                <a:gd name="T16" fmla="*/ 0 w 29"/>
                <a:gd name="T17" fmla="*/ 2147483647 h 19"/>
                <a:gd name="T18" fmla="*/ 2147483647 w 2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6" name="Freeform 684"/>
            <p:cNvSpPr>
              <a:spLocks/>
            </p:cNvSpPr>
            <p:nvPr/>
          </p:nvSpPr>
          <p:spPr bwMode="auto">
            <a:xfrm>
              <a:off x="2697175" y="5039661"/>
              <a:ext cx="18894" cy="2149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0 w 25"/>
                <a:gd name="T11" fmla="*/ 2147483647 h 25"/>
                <a:gd name="T12" fmla="*/ 0 w 25"/>
                <a:gd name="T13" fmla="*/ 2147483647 h 25"/>
                <a:gd name="T14" fmla="*/ 0 w 25"/>
                <a:gd name="T15" fmla="*/ 2147483647 h 25"/>
                <a:gd name="T16" fmla="*/ 0 w 25"/>
                <a:gd name="T17" fmla="*/ 2147483647 h 25"/>
                <a:gd name="T18" fmla="*/ 2147483647 w 25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7" name="Freeform 685"/>
            <p:cNvSpPr>
              <a:spLocks/>
            </p:cNvSpPr>
            <p:nvPr/>
          </p:nvSpPr>
          <p:spPr bwMode="auto">
            <a:xfrm>
              <a:off x="2689302" y="5053991"/>
              <a:ext cx="18894" cy="2149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0 w 23"/>
                <a:gd name="T13" fmla="*/ 2147483647 h 25"/>
                <a:gd name="T14" fmla="*/ 0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8" name="Freeform 686"/>
            <p:cNvSpPr>
              <a:spLocks/>
            </p:cNvSpPr>
            <p:nvPr/>
          </p:nvSpPr>
          <p:spPr bwMode="auto">
            <a:xfrm>
              <a:off x="2692451" y="5068321"/>
              <a:ext cx="17320" cy="14330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0 h 19"/>
                <a:gd name="T6" fmla="*/ 0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9" name="Freeform 687"/>
            <p:cNvSpPr>
              <a:spLocks/>
            </p:cNvSpPr>
            <p:nvPr/>
          </p:nvSpPr>
          <p:spPr bwMode="auto">
            <a:xfrm>
              <a:off x="2697175" y="5079069"/>
              <a:ext cx="14170" cy="23287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2147483647 w 19"/>
                <a:gd name="T5" fmla="*/ 0 h 25"/>
                <a:gd name="T6" fmla="*/ 0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2147483647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0" name="Freeform 688"/>
            <p:cNvSpPr>
              <a:spLocks/>
            </p:cNvSpPr>
            <p:nvPr/>
          </p:nvSpPr>
          <p:spPr bwMode="auto">
            <a:xfrm>
              <a:off x="2687728" y="5089817"/>
              <a:ext cx="22043" cy="25078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0 h 28"/>
                <a:gd name="T8" fmla="*/ 2147483647 w 31"/>
                <a:gd name="T9" fmla="*/ 2147483647 h 28"/>
                <a:gd name="T10" fmla="*/ 0 w 31"/>
                <a:gd name="T11" fmla="*/ 2147483647 h 28"/>
                <a:gd name="T12" fmla="*/ 2147483647 w 31"/>
                <a:gd name="T13" fmla="*/ 2147483647 h 28"/>
                <a:gd name="T14" fmla="*/ 0 w 31"/>
                <a:gd name="T15" fmla="*/ 2147483647 h 28"/>
                <a:gd name="T16" fmla="*/ 0 w 31"/>
                <a:gd name="T17" fmla="*/ 2147483647 h 28"/>
                <a:gd name="T18" fmla="*/ 2147483647 w 31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1" name="Freeform 689"/>
            <p:cNvSpPr>
              <a:spLocks/>
            </p:cNvSpPr>
            <p:nvPr/>
          </p:nvSpPr>
          <p:spPr bwMode="auto">
            <a:xfrm>
              <a:off x="2687728" y="5109522"/>
              <a:ext cx="15745" cy="21495"/>
            </a:xfrm>
            <a:custGeom>
              <a:avLst/>
              <a:gdLst>
                <a:gd name="T0" fmla="*/ 2147483647 w 20"/>
                <a:gd name="T1" fmla="*/ 2147483647 h 27"/>
                <a:gd name="T2" fmla="*/ 2147483647 w 20"/>
                <a:gd name="T3" fmla="*/ 2147483647 h 27"/>
                <a:gd name="T4" fmla="*/ 2147483647 w 20"/>
                <a:gd name="T5" fmla="*/ 0 h 27"/>
                <a:gd name="T6" fmla="*/ 0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2147483647 w 20"/>
                <a:gd name="T13" fmla="*/ 2147483647 h 27"/>
                <a:gd name="T14" fmla="*/ 2147483647 w 20"/>
                <a:gd name="T15" fmla="*/ 2147483647 h 27"/>
                <a:gd name="T16" fmla="*/ 2147483647 w 20"/>
                <a:gd name="T17" fmla="*/ 2147483647 h 27"/>
                <a:gd name="T18" fmla="*/ 2147483647 w 2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2" name="Freeform 690"/>
            <p:cNvSpPr>
              <a:spLocks/>
            </p:cNvSpPr>
            <p:nvPr/>
          </p:nvSpPr>
          <p:spPr bwMode="auto">
            <a:xfrm>
              <a:off x="2684579" y="5127434"/>
              <a:ext cx="18894" cy="25078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w 23"/>
                <a:gd name="T11" fmla="*/ 2147483647 h 29"/>
                <a:gd name="T12" fmla="*/ 2147483647 w 23"/>
                <a:gd name="T13" fmla="*/ 2147483647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3" name="Freeform 691"/>
            <p:cNvSpPr>
              <a:spLocks/>
            </p:cNvSpPr>
            <p:nvPr/>
          </p:nvSpPr>
          <p:spPr bwMode="auto">
            <a:xfrm>
              <a:off x="2676706" y="5141765"/>
              <a:ext cx="17320" cy="30451"/>
            </a:xfrm>
            <a:custGeom>
              <a:avLst/>
              <a:gdLst>
                <a:gd name="T0" fmla="*/ 2147483647 w 25"/>
                <a:gd name="T1" fmla="*/ 2147483647 h 33"/>
                <a:gd name="T2" fmla="*/ 2147483647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0 h 33"/>
                <a:gd name="T8" fmla="*/ 0 w 25"/>
                <a:gd name="T9" fmla="*/ 2147483647 h 33"/>
                <a:gd name="T10" fmla="*/ 0 w 25"/>
                <a:gd name="T11" fmla="*/ 2147483647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4" name="Freeform 692"/>
            <p:cNvSpPr>
              <a:spLocks/>
            </p:cNvSpPr>
            <p:nvPr/>
          </p:nvSpPr>
          <p:spPr bwMode="auto">
            <a:xfrm>
              <a:off x="2671983" y="5166843"/>
              <a:ext cx="15745" cy="19704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5" name="Freeform 693"/>
            <p:cNvSpPr>
              <a:spLocks/>
            </p:cNvSpPr>
            <p:nvPr/>
          </p:nvSpPr>
          <p:spPr bwMode="auto">
            <a:xfrm>
              <a:off x="2664110" y="5166843"/>
              <a:ext cx="15745" cy="14330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6" name="Freeform 694"/>
            <p:cNvSpPr>
              <a:spLocks/>
            </p:cNvSpPr>
            <p:nvPr/>
          </p:nvSpPr>
          <p:spPr bwMode="auto">
            <a:xfrm>
              <a:off x="2654662" y="5152512"/>
              <a:ext cx="17320" cy="21495"/>
            </a:xfrm>
            <a:custGeom>
              <a:avLst/>
              <a:gdLst>
                <a:gd name="T0" fmla="*/ 2147483647 w 27"/>
                <a:gd name="T1" fmla="*/ 2147483647 h 28"/>
                <a:gd name="T2" fmla="*/ 0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0 h 28"/>
                <a:gd name="T12" fmla="*/ 2147483647 w 27"/>
                <a:gd name="T13" fmla="*/ 2147483647 h 28"/>
                <a:gd name="T14" fmla="*/ 2147483647 w 27"/>
                <a:gd name="T15" fmla="*/ 0 h 28"/>
                <a:gd name="T16" fmla="*/ 2147483647 w 27"/>
                <a:gd name="T17" fmla="*/ 0 h 28"/>
                <a:gd name="T18" fmla="*/ 2147483647 w 27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7" name="Freeform 695"/>
            <p:cNvSpPr>
              <a:spLocks/>
            </p:cNvSpPr>
            <p:nvPr/>
          </p:nvSpPr>
          <p:spPr bwMode="auto">
            <a:xfrm>
              <a:off x="2648364" y="5152512"/>
              <a:ext cx="9447" cy="14330"/>
            </a:xfrm>
            <a:custGeom>
              <a:avLst/>
              <a:gdLst>
                <a:gd name="T0" fmla="*/ 2147483647 w 13"/>
                <a:gd name="T1" fmla="*/ 2147483647 h 15"/>
                <a:gd name="T2" fmla="*/ 2147483647 w 13"/>
                <a:gd name="T3" fmla="*/ 2147483647 h 15"/>
                <a:gd name="T4" fmla="*/ 2147483647 w 13"/>
                <a:gd name="T5" fmla="*/ 2147483647 h 15"/>
                <a:gd name="T6" fmla="*/ 2147483647 w 13"/>
                <a:gd name="T7" fmla="*/ 0 h 15"/>
                <a:gd name="T8" fmla="*/ 2147483647 w 13"/>
                <a:gd name="T9" fmla="*/ 0 h 15"/>
                <a:gd name="T10" fmla="*/ 0 w 13"/>
                <a:gd name="T11" fmla="*/ 0 h 15"/>
                <a:gd name="T12" fmla="*/ 2147483647 w 13"/>
                <a:gd name="T13" fmla="*/ 0 h 15"/>
                <a:gd name="T14" fmla="*/ 0 w 13"/>
                <a:gd name="T15" fmla="*/ 0 h 15"/>
                <a:gd name="T16" fmla="*/ 2147483647 w 13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8" name="Freeform 696"/>
            <p:cNvSpPr>
              <a:spLocks/>
            </p:cNvSpPr>
            <p:nvPr/>
          </p:nvSpPr>
          <p:spPr bwMode="auto">
            <a:xfrm>
              <a:off x="2632619" y="5152512"/>
              <a:ext cx="15745" cy="17913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0 h 19"/>
                <a:gd name="T8" fmla="*/ 0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9" name="Freeform 697"/>
            <p:cNvSpPr>
              <a:spLocks/>
            </p:cNvSpPr>
            <p:nvPr/>
          </p:nvSpPr>
          <p:spPr bwMode="auto">
            <a:xfrm>
              <a:off x="2618449" y="5156095"/>
              <a:ext cx="14170" cy="14330"/>
            </a:xfrm>
            <a:custGeom>
              <a:avLst/>
              <a:gdLst>
                <a:gd name="T0" fmla="*/ 2147483647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2147483647 h 18"/>
                <a:gd name="T10" fmla="*/ 0 w 19"/>
                <a:gd name="T11" fmla="*/ 2147483647 h 18"/>
                <a:gd name="T12" fmla="*/ 2147483647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2147483647 w 19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0" name="Freeform 698"/>
            <p:cNvSpPr>
              <a:spLocks/>
            </p:cNvSpPr>
            <p:nvPr/>
          </p:nvSpPr>
          <p:spPr bwMode="auto">
            <a:xfrm>
              <a:off x="2610576" y="5159678"/>
              <a:ext cx="15745" cy="14330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0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1" name="Freeform 699"/>
            <p:cNvSpPr>
              <a:spLocks/>
            </p:cNvSpPr>
            <p:nvPr/>
          </p:nvSpPr>
          <p:spPr bwMode="auto">
            <a:xfrm>
              <a:off x="2604278" y="5166843"/>
              <a:ext cx="14171" cy="12538"/>
            </a:xfrm>
            <a:custGeom>
              <a:avLst/>
              <a:gdLst>
                <a:gd name="T0" fmla="*/ 2147483647 w 19"/>
                <a:gd name="T1" fmla="*/ 2147483647 h 15"/>
                <a:gd name="T2" fmla="*/ 2147483647 w 19"/>
                <a:gd name="T3" fmla="*/ 2147483647 h 15"/>
                <a:gd name="T4" fmla="*/ 2147483647 w 19"/>
                <a:gd name="T5" fmla="*/ 2147483647 h 15"/>
                <a:gd name="T6" fmla="*/ 2147483647 w 19"/>
                <a:gd name="T7" fmla="*/ 0 h 15"/>
                <a:gd name="T8" fmla="*/ 0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2147483647 h 15"/>
                <a:gd name="T14" fmla="*/ 2147483647 w 19"/>
                <a:gd name="T15" fmla="*/ 2147483647 h 15"/>
                <a:gd name="T16" fmla="*/ 2147483647 w 19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2" name="Freeform 700"/>
            <p:cNvSpPr>
              <a:spLocks/>
            </p:cNvSpPr>
            <p:nvPr/>
          </p:nvSpPr>
          <p:spPr bwMode="auto">
            <a:xfrm>
              <a:off x="2599555" y="5172216"/>
              <a:ext cx="15745" cy="2149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3" name="Freeform 701"/>
            <p:cNvSpPr>
              <a:spLocks/>
            </p:cNvSpPr>
            <p:nvPr/>
          </p:nvSpPr>
          <p:spPr bwMode="auto">
            <a:xfrm>
              <a:off x="2593256" y="5179381"/>
              <a:ext cx="11021" cy="14330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2147483647 w 17"/>
                <a:gd name="T11" fmla="*/ 0 h 18"/>
                <a:gd name="T12" fmla="*/ 0 w 17"/>
                <a:gd name="T13" fmla="*/ 2147483647 h 18"/>
                <a:gd name="T14" fmla="*/ 2147483647 w 17"/>
                <a:gd name="T15" fmla="*/ 2147483647 h 18"/>
                <a:gd name="T16" fmla="*/ 0 w 17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4" name="Freeform 702"/>
            <p:cNvSpPr>
              <a:spLocks/>
            </p:cNvSpPr>
            <p:nvPr/>
          </p:nvSpPr>
          <p:spPr bwMode="auto">
            <a:xfrm>
              <a:off x="2575936" y="5174008"/>
              <a:ext cx="18894" cy="19704"/>
            </a:xfrm>
            <a:custGeom>
              <a:avLst/>
              <a:gdLst>
                <a:gd name="T0" fmla="*/ 0 w 27"/>
                <a:gd name="T1" fmla="*/ 2147483647 h 22"/>
                <a:gd name="T2" fmla="*/ 2147483647 w 27"/>
                <a:gd name="T3" fmla="*/ 2147483647 h 22"/>
                <a:gd name="T4" fmla="*/ 2147483647 w 27"/>
                <a:gd name="T5" fmla="*/ 2147483647 h 22"/>
                <a:gd name="T6" fmla="*/ 2147483647 w 27"/>
                <a:gd name="T7" fmla="*/ 0 h 22"/>
                <a:gd name="T8" fmla="*/ 0 w 27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5" name="Freeform 703"/>
            <p:cNvSpPr>
              <a:spLocks/>
            </p:cNvSpPr>
            <p:nvPr/>
          </p:nvSpPr>
          <p:spPr bwMode="auto">
            <a:xfrm>
              <a:off x="2561766" y="5172216"/>
              <a:ext cx="15745" cy="17913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2147483647 w 19"/>
                <a:gd name="T13" fmla="*/ 0 h 19"/>
                <a:gd name="T14" fmla="*/ 2147483647 w 19"/>
                <a:gd name="T15" fmla="*/ 0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6" name="Freeform 704"/>
            <p:cNvSpPr>
              <a:spLocks/>
            </p:cNvSpPr>
            <p:nvPr/>
          </p:nvSpPr>
          <p:spPr bwMode="auto">
            <a:xfrm>
              <a:off x="2544446" y="5172216"/>
              <a:ext cx="20469" cy="14330"/>
            </a:xfrm>
            <a:custGeom>
              <a:avLst/>
              <a:gdLst>
                <a:gd name="T0" fmla="*/ 2147483647 w 27"/>
                <a:gd name="T1" fmla="*/ 2147483647 h 15"/>
                <a:gd name="T2" fmla="*/ 2147483647 w 27"/>
                <a:gd name="T3" fmla="*/ 2147483647 h 15"/>
                <a:gd name="T4" fmla="*/ 2147483647 w 27"/>
                <a:gd name="T5" fmla="*/ 2147483647 h 15"/>
                <a:gd name="T6" fmla="*/ 2147483647 w 27"/>
                <a:gd name="T7" fmla="*/ 0 h 15"/>
                <a:gd name="T8" fmla="*/ 2147483647 w 27"/>
                <a:gd name="T9" fmla="*/ 0 h 15"/>
                <a:gd name="T10" fmla="*/ 0 w 27"/>
                <a:gd name="T11" fmla="*/ 0 h 15"/>
                <a:gd name="T12" fmla="*/ 2147483647 w 27"/>
                <a:gd name="T13" fmla="*/ 0 h 15"/>
                <a:gd name="T14" fmla="*/ 2147483647 w 27"/>
                <a:gd name="T15" fmla="*/ 0 h 15"/>
                <a:gd name="T16" fmla="*/ 0 w 27"/>
                <a:gd name="T17" fmla="*/ 0 h 15"/>
                <a:gd name="T18" fmla="*/ 2147483647 w 27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7" name="Freeform 705"/>
            <p:cNvSpPr>
              <a:spLocks/>
            </p:cNvSpPr>
            <p:nvPr/>
          </p:nvSpPr>
          <p:spPr bwMode="auto">
            <a:xfrm>
              <a:off x="2528701" y="5172216"/>
              <a:ext cx="23618" cy="21495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0 h 26"/>
                <a:gd name="T8" fmla="*/ 0 w 29"/>
                <a:gd name="T9" fmla="*/ 2147483647 h 26"/>
                <a:gd name="T10" fmla="*/ 2147483647 w 29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8" name="Freeform 707"/>
            <p:cNvSpPr>
              <a:spLocks/>
            </p:cNvSpPr>
            <p:nvPr/>
          </p:nvSpPr>
          <p:spPr bwMode="auto">
            <a:xfrm>
              <a:off x="2897139" y="5127434"/>
              <a:ext cx="92897" cy="195249"/>
            </a:xfrm>
            <a:custGeom>
              <a:avLst/>
              <a:gdLst>
                <a:gd name="T0" fmla="*/ 2147483647 w 122"/>
                <a:gd name="T1" fmla="*/ 2147483647 h 226"/>
                <a:gd name="T2" fmla="*/ 0 w 122"/>
                <a:gd name="T3" fmla="*/ 2147483647 h 226"/>
                <a:gd name="T4" fmla="*/ 2147483647 w 122"/>
                <a:gd name="T5" fmla="*/ 2147483647 h 226"/>
                <a:gd name="T6" fmla="*/ 2147483647 w 122"/>
                <a:gd name="T7" fmla="*/ 2147483647 h 226"/>
                <a:gd name="T8" fmla="*/ 2147483647 w 122"/>
                <a:gd name="T9" fmla="*/ 0 h 226"/>
                <a:gd name="T10" fmla="*/ 2147483647 w 122"/>
                <a:gd name="T11" fmla="*/ 2147483647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9" name="Freeform 718"/>
            <p:cNvSpPr>
              <a:spLocks/>
            </p:cNvSpPr>
            <p:nvPr/>
          </p:nvSpPr>
          <p:spPr bwMode="auto">
            <a:xfrm>
              <a:off x="3062464" y="5299398"/>
              <a:ext cx="14170" cy="14330"/>
            </a:xfrm>
            <a:custGeom>
              <a:avLst/>
              <a:gdLst>
                <a:gd name="T0" fmla="*/ 2147483647 w 16"/>
                <a:gd name="T1" fmla="*/ 2147483647 h 18"/>
                <a:gd name="T2" fmla="*/ 0 w 16"/>
                <a:gd name="T3" fmla="*/ 2147483647 h 18"/>
                <a:gd name="T4" fmla="*/ 2147483647 w 16"/>
                <a:gd name="T5" fmla="*/ 2147483647 h 18"/>
                <a:gd name="T6" fmla="*/ 2147483647 w 16"/>
                <a:gd name="T7" fmla="*/ 2147483647 h 18"/>
                <a:gd name="T8" fmla="*/ 2147483647 w 16"/>
                <a:gd name="T9" fmla="*/ 2147483647 h 18"/>
                <a:gd name="T10" fmla="*/ 2147483647 w 16"/>
                <a:gd name="T11" fmla="*/ 0 h 18"/>
                <a:gd name="T12" fmla="*/ 2147483647 w 16"/>
                <a:gd name="T13" fmla="*/ 2147483647 h 18"/>
                <a:gd name="T14" fmla="*/ 2147483647 w 16"/>
                <a:gd name="T15" fmla="*/ 0 h 18"/>
                <a:gd name="T16" fmla="*/ 2147483647 w 16"/>
                <a:gd name="T17" fmla="*/ 0 h 18"/>
                <a:gd name="T18" fmla="*/ 2147483647 w 16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0" name="Freeform 719"/>
            <p:cNvSpPr>
              <a:spLocks/>
            </p:cNvSpPr>
            <p:nvPr/>
          </p:nvSpPr>
          <p:spPr bwMode="auto">
            <a:xfrm>
              <a:off x="3004207" y="5299398"/>
              <a:ext cx="64556" cy="23286"/>
            </a:xfrm>
            <a:custGeom>
              <a:avLst/>
              <a:gdLst>
                <a:gd name="T0" fmla="*/ 0 w 87"/>
                <a:gd name="T1" fmla="*/ 2147483647 h 27"/>
                <a:gd name="T2" fmla="*/ 2147483647 w 87"/>
                <a:gd name="T3" fmla="*/ 2147483647 h 27"/>
                <a:gd name="T4" fmla="*/ 2147483647 w 87"/>
                <a:gd name="T5" fmla="*/ 2147483647 h 27"/>
                <a:gd name="T6" fmla="*/ 2147483647 w 87"/>
                <a:gd name="T7" fmla="*/ 0 h 27"/>
                <a:gd name="T8" fmla="*/ 0 w 87"/>
                <a:gd name="T9" fmla="*/ 2147483647 h 27"/>
                <a:gd name="T10" fmla="*/ 0 w 8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1" name="Freeform 720"/>
            <p:cNvSpPr>
              <a:spLocks/>
            </p:cNvSpPr>
            <p:nvPr/>
          </p:nvSpPr>
          <p:spPr bwMode="auto">
            <a:xfrm>
              <a:off x="3369496" y="5439118"/>
              <a:ext cx="33065" cy="37616"/>
            </a:xfrm>
            <a:custGeom>
              <a:avLst/>
              <a:gdLst>
                <a:gd name="T0" fmla="*/ 2147483647 w 46"/>
                <a:gd name="T1" fmla="*/ 2147483647 h 42"/>
                <a:gd name="T2" fmla="*/ 0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2147483647 h 42"/>
                <a:gd name="T8" fmla="*/ 2147483647 w 46"/>
                <a:gd name="T9" fmla="*/ 2147483647 h 42"/>
                <a:gd name="T10" fmla="*/ 2147483647 w 46"/>
                <a:gd name="T11" fmla="*/ 0 h 42"/>
                <a:gd name="T12" fmla="*/ 2147483647 w 46"/>
                <a:gd name="T13" fmla="*/ 2147483647 h 42"/>
                <a:gd name="T14" fmla="*/ 2147483647 w 46"/>
                <a:gd name="T15" fmla="*/ 0 h 42"/>
                <a:gd name="T16" fmla="*/ 2147483647 w 46"/>
                <a:gd name="T17" fmla="*/ 0 h 42"/>
                <a:gd name="T18" fmla="*/ 2147483647 w 46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2" name="Freeform 721"/>
            <p:cNvSpPr>
              <a:spLocks/>
            </p:cNvSpPr>
            <p:nvPr/>
          </p:nvSpPr>
          <p:spPr bwMode="auto">
            <a:xfrm>
              <a:off x="3350602" y="5439118"/>
              <a:ext cx="23618" cy="19704"/>
            </a:xfrm>
            <a:custGeom>
              <a:avLst/>
              <a:gdLst>
                <a:gd name="T0" fmla="*/ 2147483647 w 31"/>
                <a:gd name="T1" fmla="*/ 2147483647 h 21"/>
                <a:gd name="T2" fmla="*/ 2147483647 w 31"/>
                <a:gd name="T3" fmla="*/ 2147483647 h 21"/>
                <a:gd name="T4" fmla="*/ 2147483647 w 31"/>
                <a:gd name="T5" fmla="*/ 2147483647 h 21"/>
                <a:gd name="T6" fmla="*/ 2147483647 w 31"/>
                <a:gd name="T7" fmla="*/ 0 h 21"/>
                <a:gd name="T8" fmla="*/ 0 w 31"/>
                <a:gd name="T9" fmla="*/ 2147483647 h 21"/>
                <a:gd name="T10" fmla="*/ 2147483647 w 31"/>
                <a:gd name="T11" fmla="*/ 2147483647 h 21"/>
                <a:gd name="T12" fmla="*/ 2147483647 w 31"/>
                <a:gd name="T13" fmla="*/ 2147483647 h 21"/>
                <a:gd name="T14" fmla="*/ 2147483647 w 31"/>
                <a:gd name="T15" fmla="*/ 2147483647 h 21"/>
                <a:gd name="T16" fmla="*/ 2147483647 w 3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3" name="Freeform 722"/>
            <p:cNvSpPr>
              <a:spLocks/>
            </p:cNvSpPr>
            <p:nvPr/>
          </p:nvSpPr>
          <p:spPr bwMode="auto">
            <a:xfrm>
              <a:off x="3342729" y="5442700"/>
              <a:ext cx="11021" cy="16121"/>
            </a:xfrm>
            <a:custGeom>
              <a:avLst/>
              <a:gdLst>
                <a:gd name="T0" fmla="*/ 0 w 12"/>
                <a:gd name="T1" fmla="*/ 2147483647 h 18"/>
                <a:gd name="T2" fmla="*/ 2147483647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0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4" name="Freeform 723"/>
            <p:cNvSpPr>
              <a:spLocks/>
            </p:cNvSpPr>
            <p:nvPr/>
          </p:nvSpPr>
          <p:spPr bwMode="auto">
            <a:xfrm>
              <a:off x="3322260" y="5440908"/>
              <a:ext cx="25192" cy="14330"/>
            </a:xfrm>
            <a:custGeom>
              <a:avLst/>
              <a:gdLst>
                <a:gd name="T0" fmla="*/ 2147483647 w 30"/>
                <a:gd name="T1" fmla="*/ 2147483647 h 17"/>
                <a:gd name="T2" fmla="*/ 0 w 30"/>
                <a:gd name="T3" fmla="*/ 2147483647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0 w 30"/>
                <a:gd name="T9" fmla="*/ 0 h 17"/>
                <a:gd name="T10" fmla="*/ 0 w 30"/>
                <a:gd name="T11" fmla="*/ 2147483647 h 17"/>
                <a:gd name="T12" fmla="*/ 0 w 30"/>
                <a:gd name="T13" fmla="*/ 0 h 17"/>
                <a:gd name="T14" fmla="*/ 0 w 30"/>
                <a:gd name="T15" fmla="*/ 2147483647 h 17"/>
                <a:gd name="T16" fmla="*/ 2147483647 w 30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5" name="Freeform 724"/>
            <p:cNvSpPr>
              <a:spLocks/>
            </p:cNvSpPr>
            <p:nvPr/>
          </p:nvSpPr>
          <p:spPr bwMode="auto">
            <a:xfrm>
              <a:off x="3289196" y="5442700"/>
              <a:ext cx="36214" cy="16121"/>
            </a:xfrm>
            <a:custGeom>
              <a:avLst/>
              <a:gdLst>
                <a:gd name="T0" fmla="*/ 2147483647 w 47"/>
                <a:gd name="T1" fmla="*/ 2147483647 h 22"/>
                <a:gd name="T2" fmla="*/ 2147483647 w 47"/>
                <a:gd name="T3" fmla="*/ 2147483647 h 22"/>
                <a:gd name="T4" fmla="*/ 2147483647 w 47"/>
                <a:gd name="T5" fmla="*/ 2147483647 h 22"/>
                <a:gd name="T6" fmla="*/ 2147483647 w 47"/>
                <a:gd name="T7" fmla="*/ 0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2147483647 w 47"/>
                <a:gd name="T13" fmla="*/ 2147483647 h 22"/>
                <a:gd name="T14" fmla="*/ 0 w 47"/>
                <a:gd name="T15" fmla="*/ 2147483647 h 22"/>
                <a:gd name="T16" fmla="*/ 2147483647 w 47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6" name="Freeform 725"/>
            <p:cNvSpPr>
              <a:spLocks/>
            </p:cNvSpPr>
            <p:nvPr/>
          </p:nvSpPr>
          <p:spPr bwMode="auto">
            <a:xfrm>
              <a:off x="3271875" y="5449865"/>
              <a:ext cx="22043" cy="17913"/>
            </a:xfrm>
            <a:custGeom>
              <a:avLst/>
              <a:gdLst>
                <a:gd name="T0" fmla="*/ 0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0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7" name="Freeform 726"/>
            <p:cNvSpPr>
              <a:spLocks/>
            </p:cNvSpPr>
            <p:nvPr/>
          </p:nvSpPr>
          <p:spPr bwMode="auto">
            <a:xfrm>
              <a:off x="3268726" y="5424787"/>
              <a:ext cx="17320" cy="34034"/>
            </a:xfrm>
            <a:custGeom>
              <a:avLst/>
              <a:gdLst>
                <a:gd name="T0" fmla="*/ 2147483647 w 25"/>
                <a:gd name="T1" fmla="*/ 2147483647 h 43"/>
                <a:gd name="T2" fmla="*/ 0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0 h 43"/>
                <a:gd name="T16" fmla="*/ 2147483647 w 25"/>
                <a:gd name="T17" fmla="*/ 2147483647 h 43"/>
                <a:gd name="T18" fmla="*/ 2147483647 w 25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8" name="Freeform 727"/>
            <p:cNvSpPr>
              <a:spLocks/>
            </p:cNvSpPr>
            <p:nvPr/>
          </p:nvSpPr>
          <p:spPr bwMode="auto">
            <a:xfrm>
              <a:off x="3256130" y="5431953"/>
              <a:ext cx="20469" cy="26869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0 h 31"/>
                <a:gd name="T8" fmla="*/ 0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2147483647 w 29"/>
                <a:gd name="T17" fmla="*/ 2147483647 h 31"/>
                <a:gd name="T18" fmla="*/ 2147483647 w 29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9" name="Freeform 728"/>
            <p:cNvSpPr>
              <a:spLocks/>
            </p:cNvSpPr>
            <p:nvPr/>
          </p:nvSpPr>
          <p:spPr bwMode="auto">
            <a:xfrm>
              <a:off x="3241960" y="5433743"/>
              <a:ext cx="18894" cy="21495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0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0" name="Freeform 729"/>
            <p:cNvSpPr>
              <a:spLocks/>
            </p:cNvSpPr>
            <p:nvPr/>
          </p:nvSpPr>
          <p:spPr bwMode="auto">
            <a:xfrm>
              <a:off x="3232513" y="5439118"/>
              <a:ext cx="15745" cy="16121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2147483647 w 18"/>
                <a:gd name="T9" fmla="*/ 2147483647 h 19"/>
                <a:gd name="T10" fmla="*/ 0 w 18"/>
                <a:gd name="T11" fmla="*/ 2147483647 h 19"/>
                <a:gd name="T12" fmla="*/ 2147483647 w 18"/>
                <a:gd name="T13" fmla="*/ 2147483647 h 19"/>
                <a:gd name="T14" fmla="*/ 0 w 18"/>
                <a:gd name="T15" fmla="*/ 2147483647 h 19"/>
                <a:gd name="T16" fmla="*/ 2147483647 w 18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1" name="Freeform 730"/>
            <p:cNvSpPr>
              <a:spLocks/>
            </p:cNvSpPr>
            <p:nvPr/>
          </p:nvSpPr>
          <p:spPr bwMode="auto">
            <a:xfrm>
              <a:off x="3229364" y="5444491"/>
              <a:ext cx="17319" cy="25078"/>
            </a:xfrm>
            <a:custGeom>
              <a:avLst/>
              <a:gdLst>
                <a:gd name="T0" fmla="*/ 0 w 21"/>
                <a:gd name="T1" fmla="*/ 2147483647 h 31"/>
                <a:gd name="T2" fmla="*/ 2147483647 w 21"/>
                <a:gd name="T3" fmla="*/ 2147483647 h 31"/>
                <a:gd name="T4" fmla="*/ 2147483647 w 21"/>
                <a:gd name="T5" fmla="*/ 2147483647 h 31"/>
                <a:gd name="T6" fmla="*/ 2147483647 w 21"/>
                <a:gd name="T7" fmla="*/ 0 h 31"/>
                <a:gd name="T8" fmla="*/ 0 w 21"/>
                <a:gd name="T9" fmla="*/ 2147483647 h 31"/>
                <a:gd name="T10" fmla="*/ 2147483647 w 21"/>
                <a:gd name="T11" fmla="*/ 2147483647 h 31"/>
                <a:gd name="T12" fmla="*/ 0 w 21"/>
                <a:gd name="T13" fmla="*/ 2147483647 h 31"/>
                <a:gd name="T14" fmla="*/ 2147483647 w 21"/>
                <a:gd name="T15" fmla="*/ 2147483647 h 31"/>
                <a:gd name="T16" fmla="*/ 2147483647 w 21"/>
                <a:gd name="T17" fmla="*/ 2147483647 h 31"/>
                <a:gd name="T18" fmla="*/ 0 w 21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2" name="Freeform 731"/>
            <p:cNvSpPr>
              <a:spLocks/>
            </p:cNvSpPr>
            <p:nvPr/>
          </p:nvSpPr>
          <p:spPr bwMode="auto">
            <a:xfrm>
              <a:off x="3223066" y="5433743"/>
              <a:ext cx="17319" cy="28661"/>
            </a:xfrm>
            <a:custGeom>
              <a:avLst/>
              <a:gdLst>
                <a:gd name="T0" fmla="*/ 2147483647 w 23"/>
                <a:gd name="T1" fmla="*/ 2147483647 h 30"/>
                <a:gd name="T2" fmla="*/ 0 w 23"/>
                <a:gd name="T3" fmla="*/ 2147483647 h 30"/>
                <a:gd name="T4" fmla="*/ 2147483647 w 23"/>
                <a:gd name="T5" fmla="*/ 2147483647 h 30"/>
                <a:gd name="T6" fmla="*/ 2147483647 w 23"/>
                <a:gd name="T7" fmla="*/ 2147483647 h 30"/>
                <a:gd name="T8" fmla="*/ 2147483647 w 23"/>
                <a:gd name="T9" fmla="*/ 2147483647 h 30"/>
                <a:gd name="T10" fmla="*/ 0 w 23"/>
                <a:gd name="T11" fmla="*/ 2147483647 h 30"/>
                <a:gd name="T12" fmla="*/ 2147483647 w 23"/>
                <a:gd name="T13" fmla="*/ 2147483647 h 30"/>
                <a:gd name="T14" fmla="*/ 2147483647 w 23"/>
                <a:gd name="T15" fmla="*/ 0 h 30"/>
                <a:gd name="T16" fmla="*/ 0 w 23"/>
                <a:gd name="T17" fmla="*/ 2147483647 h 30"/>
                <a:gd name="T18" fmla="*/ 2147483647 w 23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3" name="Freeform 732"/>
            <p:cNvSpPr>
              <a:spLocks/>
            </p:cNvSpPr>
            <p:nvPr/>
          </p:nvSpPr>
          <p:spPr bwMode="auto">
            <a:xfrm>
              <a:off x="3210470" y="5442700"/>
              <a:ext cx="22043" cy="23286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4" name="Freeform 733"/>
            <p:cNvSpPr>
              <a:spLocks/>
            </p:cNvSpPr>
            <p:nvPr/>
          </p:nvSpPr>
          <p:spPr bwMode="auto">
            <a:xfrm>
              <a:off x="3169532" y="5449865"/>
              <a:ext cx="45661" cy="16121"/>
            </a:xfrm>
            <a:custGeom>
              <a:avLst/>
              <a:gdLst>
                <a:gd name="T0" fmla="*/ 0 w 62"/>
                <a:gd name="T1" fmla="*/ 2147483647 h 21"/>
                <a:gd name="T2" fmla="*/ 2147483647 w 62"/>
                <a:gd name="T3" fmla="*/ 2147483647 h 21"/>
                <a:gd name="T4" fmla="*/ 2147483647 w 62"/>
                <a:gd name="T5" fmla="*/ 2147483647 h 21"/>
                <a:gd name="T6" fmla="*/ 2147483647 w 62"/>
                <a:gd name="T7" fmla="*/ 2147483647 h 21"/>
                <a:gd name="T8" fmla="*/ 2147483647 w 62"/>
                <a:gd name="T9" fmla="*/ 0 h 21"/>
                <a:gd name="T10" fmla="*/ 2147483647 w 62"/>
                <a:gd name="T11" fmla="*/ 2147483647 h 21"/>
                <a:gd name="T12" fmla="*/ 0 w 62"/>
                <a:gd name="T13" fmla="*/ 2147483647 h 21"/>
                <a:gd name="T14" fmla="*/ 2147483647 w 62"/>
                <a:gd name="T15" fmla="*/ 2147483647 h 21"/>
                <a:gd name="T16" fmla="*/ 2147483647 w 62"/>
                <a:gd name="T17" fmla="*/ 2147483647 h 21"/>
                <a:gd name="T18" fmla="*/ 0 w 62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5" name="Freeform 734"/>
            <p:cNvSpPr>
              <a:spLocks/>
            </p:cNvSpPr>
            <p:nvPr/>
          </p:nvSpPr>
          <p:spPr bwMode="auto">
            <a:xfrm>
              <a:off x="3147489" y="5433743"/>
              <a:ext cx="28341" cy="25078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0 h 31"/>
                <a:gd name="T10" fmla="*/ 2147483647 w 39"/>
                <a:gd name="T11" fmla="*/ 2147483647 h 31"/>
                <a:gd name="T12" fmla="*/ 0 w 39"/>
                <a:gd name="T13" fmla="*/ 2147483647 h 31"/>
                <a:gd name="T14" fmla="*/ 2147483647 w 39"/>
                <a:gd name="T15" fmla="*/ 2147483647 h 31"/>
                <a:gd name="T16" fmla="*/ 0 w 39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6" name="Freeform 735"/>
            <p:cNvSpPr>
              <a:spLocks/>
            </p:cNvSpPr>
            <p:nvPr/>
          </p:nvSpPr>
          <p:spPr bwMode="auto">
            <a:xfrm>
              <a:off x="3136466" y="5415831"/>
              <a:ext cx="20469" cy="28661"/>
            </a:xfrm>
            <a:custGeom>
              <a:avLst/>
              <a:gdLst>
                <a:gd name="T0" fmla="*/ 2147483647 w 27"/>
                <a:gd name="T1" fmla="*/ 2147483647 h 30"/>
                <a:gd name="T2" fmla="*/ 0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0 h 30"/>
                <a:gd name="T12" fmla="*/ 2147483647 w 27"/>
                <a:gd name="T13" fmla="*/ 2147483647 h 30"/>
                <a:gd name="T14" fmla="*/ 2147483647 w 27"/>
                <a:gd name="T15" fmla="*/ 0 h 30"/>
                <a:gd name="T16" fmla="*/ 2147483647 w 27"/>
                <a:gd name="T17" fmla="*/ 0 h 30"/>
                <a:gd name="T18" fmla="*/ 2147483647 w 27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7" name="Freeform 736"/>
            <p:cNvSpPr>
              <a:spLocks/>
            </p:cNvSpPr>
            <p:nvPr/>
          </p:nvSpPr>
          <p:spPr bwMode="auto">
            <a:xfrm>
              <a:off x="3122296" y="5415831"/>
              <a:ext cx="17319" cy="17913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0 h 17"/>
                <a:gd name="T8" fmla="*/ 2147483647 w 25"/>
                <a:gd name="T9" fmla="*/ 0 h 17"/>
                <a:gd name="T10" fmla="*/ 2147483647 w 25"/>
                <a:gd name="T11" fmla="*/ 2147483647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w 25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8" name="Freeform 737"/>
            <p:cNvSpPr>
              <a:spLocks/>
            </p:cNvSpPr>
            <p:nvPr/>
          </p:nvSpPr>
          <p:spPr bwMode="auto">
            <a:xfrm>
              <a:off x="3100253" y="5390753"/>
              <a:ext cx="29915" cy="35826"/>
            </a:xfrm>
            <a:custGeom>
              <a:avLst/>
              <a:gdLst>
                <a:gd name="T0" fmla="*/ 2147483647 w 42"/>
                <a:gd name="T1" fmla="*/ 2147483647 h 42"/>
                <a:gd name="T2" fmla="*/ 0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0 h 42"/>
                <a:gd name="T12" fmla="*/ 2147483647 w 42"/>
                <a:gd name="T13" fmla="*/ 2147483647 h 42"/>
                <a:gd name="T14" fmla="*/ 2147483647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9" name="Freeform 738"/>
            <p:cNvSpPr>
              <a:spLocks/>
            </p:cNvSpPr>
            <p:nvPr/>
          </p:nvSpPr>
          <p:spPr bwMode="auto">
            <a:xfrm>
              <a:off x="3082933" y="5390753"/>
              <a:ext cx="22043" cy="16122"/>
            </a:xfrm>
            <a:custGeom>
              <a:avLst/>
              <a:gdLst>
                <a:gd name="T0" fmla="*/ 0 w 29"/>
                <a:gd name="T1" fmla="*/ 2147483647 h 17"/>
                <a:gd name="T2" fmla="*/ 2147483647 w 29"/>
                <a:gd name="T3" fmla="*/ 2147483647 h 17"/>
                <a:gd name="T4" fmla="*/ 2147483647 w 29"/>
                <a:gd name="T5" fmla="*/ 2147483647 h 17"/>
                <a:gd name="T6" fmla="*/ 2147483647 w 29"/>
                <a:gd name="T7" fmla="*/ 0 h 17"/>
                <a:gd name="T8" fmla="*/ 2147483647 w 29"/>
                <a:gd name="T9" fmla="*/ 2147483647 h 17"/>
                <a:gd name="T10" fmla="*/ 2147483647 w 29"/>
                <a:gd name="T11" fmla="*/ 2147483647 h 17"/>
                <a:gd name="T12" fmla="*/ 0 w 29"/>
                <a:gd name="T13" fmla="*/ 2147483647 h 17"/>
                <a:gd name="T14" fmla="*/ 2147483647 w 29"/>
                <a:gd name="T15" fmla="*/ 2147483647 h 17"/>
                <a:gd name="T16" fmla="*/ 2147483647 w 29"/>
                <a:gd name="T17" fmla="*/ 2147483647 h 17"/>
                <a:gd name="T18" fmla="*/ 0 w 2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0" name="Freeform 739"/>
            <p:cNvSpPr>
              <a:spLocks/>
            </p:cNvSpPr>
            <p:nvPr/>
          </p:nvSpPr>
          <p:spPr bwMode="auto">
            <a:xfrm>
              <a:off x="3065613" y="5353136"/>
              <a:ext cx="26766" cy="46573"/>
            </a:xfrm>
            <a:custGeom>
              <a:avLst/>
              <a:gdLst>
                <a:gd name="T0" fmla="*/ 0 w 36"/>
                <a:gd name="T1" fmla="*/ 2147483647 h 57"/>
                <a:gd name="T2" fmla="*/ 0 w 36"/>
                <a:gd name="T3" fmla="*/ 2147483647 h 57"/>
                <a:gd name="T4" fmla="*/ 2147483647 w 36"/>
                <a:gd name="T5" fmla="*/ 2147483647 h 57"/>
                <a:gd name="T6" fmla="*/ 2147483647 w 36"/>
                <a:gd name="T7" fmla="*/ 2147483647 h 57"/>
                <a:gd name="T8" fmla="*/ 2147483647 w 36"/>
                <a:gd name="T9" fmla="*/ 0 h 57"/>
                <a:gd name="T10" fmla="*/ 2147483647 w 36"/>
                <a:gd name="T11" fmla="*/ 2147483647 h 57"/>
                <a:gd name="T12" fmla="*/ 0 w 36"/>
                <a:gd name="T13" fmla="*/ 2147483647 h 57"/>
                <a:gd name="T14" fmla="*/ 0 w 36"/>
                <a:gd name="T15" fmla="*/ 2147483647 h 57"/>
                <a:gd name="T16" fmla="*/ 0 w 36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1" name="Freeform 741"/>
            <p:cNvSpPr>
              <a:spLocks/>
            </p:cNvSpPr>
            <p:nvPr/>
          </p:nvSpPr>
          <p:spPr bwMode="auto">
            <a:xfrm>
              <a:off x="3065613" y="5313728"/>
              <a:ext cx="17319" cy="25078"/>
            </a:xfrm>
            <a:custGeom>
              <a:avLst/>
              <a:gdLst>
                <a:gd name="T0" fmla="*/ 2147483647 w 21"/>
                <a:gd name="T1" fmla="*/ 2147483647 h 29"/>
                <a:gd name="T2" fmla="*/ 2147483647 w 21"/>
                <a:gd name="T3" fmla="*/ 2147483647 h 29"/>
                <a:gd name="T4" fmla="*/ 0 w 21"/>
                <a:gd name="T5" fmla="*/ 2147483647 h 29"/>
                <a:gd name="T6" fmla="*/ 2147483647 w 21"/>
                <a:gd name="T7" fmla="*/ 2147483647 h 29"/>
                <a:gd name="T8" fmla="*/ 2147483647 w 21"/>
                <a:gd name="T9" fmla="*/ 2147483647 h 29"/>
                <a:gd name="T10" fmla="*/ 2147483647 w 21"/>
                <a:gd name="T11" fmla="*/ 0 h 29"/>
                <a:gd name="T12" fmla="*/ 2147483647 w 21"/>
                <a:gd name="T13" fmla="*/ 2147483647 h 29"/>
                <a:gd name="T14" fmla="*/ 2147483647 w 21"/>
                <a:gd name="T15" fmla="*/ 2147483647 h 29"/>
                <a:gd name="T16" fmla="*/ 2147483647 w 21"/>
                <a:gd name="T17" fmla="*/ 0 h 29"/>
                <a:gd name="T18" fmla="*/ 2147483647 w 21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2" name="Freeform 742"/>
            <p:cNvSpPr>
              <a:spLocks/>
            </p:cNvSpPr>
            <p:nvPr/>
          </p:nvSpPr>
          <p:spPr bwMode="auto">
            <a:xfrm>
              <a:off x="3062464" y="5304771"/>
              <a:ext cx="15745" cy="16122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3" name="Freeform 743"/>
            <p:cNvSpPr>
              <a:spLocks/>
            </p:cNvSpPr>
            <p:nvPr/>
          </p:nvSpPr>
          <p:spPr bwMode="auto">
            <a:xfrm>
              <a:off x="3410433" y="5043244"/>
              <a:ext cx="29916" cy="26870"/>
            </a:xfrm>
            <a:custGeom>
              <a:avLst/>
              <a:gdLst>
                <a:gd name="T0" fmla="*/ 2147483647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2147483647 w 36"/>
                <a:gd name="T9" fmla="*/ 2147483647 h 31"/>
                <a:gd name="T10" fmla="*/ 2147483647 w 36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4" name="Freeform 744"/>
            <p:cNvSpPr>
              <a:spLocks/>
            </p:cNvSpPr>
            <p:nvPr/>
          </p:nvSpPr>
          <p:spPr bwMode="auto">
            <a:xfrm>
              <a:off x="3429328" y="5061156"/>
              <a:ext cx="42513" cy="30452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0 h 40"/>
                <a:gd name="T6" fmla="*/ 0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2147483647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5" name="Freeform 745"/>
            <p:cNvSpPr>
              <a:spLocks/>
            </p:cNvSpPr>
            <p:nvPr/>
          </p:nvSpPr>
          <p:spPr bwMode="auto">
            <a:xfrm>
              <a:off x="3451371" y="5089817"/>
              <a:ext cx="20469" cy="19705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0 w 25"/>
                <a:gd name="T11" fmla="*/ 2147483647 h 29"/>
                <a:gd name="T12" fmla="*/ 0 w 25"/>
                <a:gd name="T13" fmla="*/ 2147483647 h 29"/>
                <a:gd name="T14" fmla="*/ 0 w 25"/>
                <a:gd name="T15" fmla="*/ 2147483647 h 29"/>
                <a:gd name="T16" fmla="*/ 2147483647 w 25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6" name="Freeform 746"/>
            <p:cNvSpPr>
              <a:spLocks/>
            </p:cNvSpPr>
            <p:nvPr/>
          </p:nvSpPr>
          <p:spPr bwMode="auto">
            <a:xfrm>
              <a:off x="3446648" y="5109522"/>
              <a:ext cx="15745" cy="28661"/>
            </a:xfrm>
            <a:custGeom>
              <a:avLst/>
              <a:gdLst>
                <a:gd name="T0" fmla="*/ 2147483647 w 21"/>
                <a:gd name="T1" fmla="*/ 2147483647 h 34"/>
                <a:gd name="T2" fmla="*/ 2147483647 w 21"/>
                <a:gd name="T3" fmla="*/ 2147483647 h 34"/>
                <a:gd name="T4" fmla="*/ 2147483647 w 21"/>
                <a:gd name="T5" fmla="*/ 2147483647 h 34"/>
                <a:gd name="T6" fmla="*/ 2147483647 w 21"/>
                <a:gd name="T7" fmla="*/ 0 h 34"/>
                <a:gd name="T8" fmla="*/ 0 w 21"/>
                <a:gd name="T9" fmla="*/ 2147483647 h 34"/>
                <a:gd name="T10" fmla="*/ 0 w 21"/>
                <a:gd name="T11" fmla="*/ 2147483647 h 34"/>
                <a:gd name="T12" fmla="*/ 0 w 21"/>
                <a:gd name="T13" fmla="*/ 2147483647 h 34"/>
                <a:gd name="T14" fmla="*/ 0 w 21"/>
                <a:gd name="T15" fmla="*/ 2147483647 h 34"/>
                <a:gd name="T16" fmla="*/ 2147483647 w 21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7" name="Freeform 747"/>
            <p:cNvSpPr>
              <a:spLocks/>
            </p:cNvSpPr>
            <p:nvPr/>
          </p:nvSpPr>
          <p:spPr bwMode="auto">
            <a:xfrm>
              <a:off x="3446648" y="5138182"/>
              <a:ext cx="26766" cy="71651"/>
            </a:xfrm>
            <a:custGeom>
              <a:avLst/>
              <a:gdLst>
                <a:gd name="T0" fmla="*/ 2147483647 w 34"/>
                <a:gd name="T1" fmla="*/ 2147483647 h 87"/>
                <a:gd name="T2" fmla="*/ 2147483647 w 34"/>
                <a:gd name="T3" fmla="*/ 2147483647 h 87"/>
                <a:gd name="T4" fmla="*/ 2147483647 w 34"/>
                <a:gd name="T5" fmla="*/ 0 h 87"/>
                <a:gd name="T6" fmla="*/ 0 w 34"/>
                <a:gd name="T7" fmla="*/ 2147483647 h 87"/>
                <a:gd name="T8" fmla="*/ 2147483647 w 34"/>
                <a:gd name="T9" fmla="*/ 2147483647 h 87"/>
                <a:gd name="T10" fmla="*/ 2147483647 w 34"/>
                <a:gd name="T11" fmla="*/ 2147483647 h 87"/>
                <a:gd name="T12" fmla="*/ 2147483647 w 34"/>
                <a:gd name="T13" fmla="*/ 2147483647 h 87"/>
                <a:gd name="T14" fmla="*/ 2147483647 w 34"/>
                <a:gd name="T15" fmla="*/ 2147483647 h 87"/>
                <a:gd name="T16" fmla="*/ 2147483647 w 34"/>
                <a:gd name="T17" fmla="*/ 2147483647 h 87"/>
                <a:gd name="T18" fmla="*/ 2147483647 w 34"/>
                <a:gd name="T19" fmla="*/ 214748364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8" name="Freeform 748"/>
            <p:cNvSpPr>
              <a:spLocks/>
            </p:cNvSpPr>
            <p:nvPr/>
          </p:nvSpPr>
          <p:spPr bwMode="auto">
            <a:xfrm>
              <a:off x="3449797" y="5204459"/>
              <a:ext cx="22043" cy="28661"/>
            </a:xfrm>
            <a:custGeom>
              <a:avLst/>
              <a:gdLst>
                <a:gd name="T0" fmla="*/ 2147483647 w 30"/>
                <a:gd name="T1" fmla="*/ 2147483647 h 35"/>
                <a:gd name="T2" fmla="*/ 2147483647 w 30"/>
                <a:gd name="T3" fmla="*/ 2147483647 h 35"/>
                <a:gd name="T4" fmla="*/ 2147483647 w 30"/>
                <a:gd name="T5" fmla="*/ 2147483647 h 35"/>
                <a:gd name="T6" fmla="*/ 2147483647 w 30"/>
                <a:gd name="T7" fmla="*/ 0 h 35"/>
                <a:gd name="T8" fmla="*/ 0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2147483647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9" name="Freeform 749"/>
            <p:cNvSpPr>
              <a:spLocks/>
            </p:cNvSpPr>
            <p:nvPr/>
          </p:nvSpPr>
          <p:spPr bwMode="auto">
            <a:xfrm>
              <a:off x="3429328" y="5218789"/>
              <a:ext cx="26767" cy="25078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0" name="Freeform 750"/>
            <p:cNvSpPr>
              <a:spLocks/>
            </p:cNvSpPr>
            <p:nvPr/>
          </p:nvSpPr>
          <p:spPr bwMode="auto">
            <a:xfrm>
              <a:off x="3405710" y="5231329"/>
              <a:ext cx="28341" cy="19704"/>
            </a:xfrm>
            <a:custGeom>
              <a:avLst/>
              <a:gdLst>
                <a:gd name="T0" fmla="*/ 0 w 36"/>
                <a:gd name="T1" fmla="*/ 2147483647 h 25"/>
                <a:gd name="T2" fmla="*/ 2147483647 w 36"/>
                <a:gd name="T3" fmla="*/ 2147483647 h 25"/>
                <a:gd name="T4" fmla="*/ 2147483647 w 36"/>
                <a:gd name="T5" fmla="*/ 2147483647 h 25"/>
                <a:gd name="T6" fmla="*/ 2147483647 w 36"/>
                <a:gd name="T7" fmla="*/ 0 h 25"/>
                <a:gd name="T8" fmla="*/ 0 w 36"/>
                <a:gd name="T9" fmla="*/ 2147483647 h 25"/>
                <a:gd name="T10" fmla="*/ 2147483647 w 36"/>
                <a:gd name="T11" fmla="*/ 2147483647 h 25"/>
                <a:gd name="T12" fmla="*/ 0 w 36"/>
                <a:gd name="T13" fmla="*/ 2147483647 h 25"/>
                <a:gd name="T14" fmla="*/ 2147483647 w 36"/>
                <a:gd name="T15" fmla="*/ 2147483647 h 25"/>
                <a:gd name="T16" fmla="*/ 2147483647 w 36"/>
                <a:gd name="T17" fmla="*/ 2147483647 h 25"/>
                <a:gd name="T18" fmla="*/ 0 w 36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1" name="Freeform 751"/>
            <p:cNvSpPr>
              <a:spLocks/>
            </p:cNvSpPr>
            <p:nvPr/>
          </p:nvSpPr>
          <p:spPr bwMode="auto">
            <a:xfrm>
              <a:off x="3385241" y="5225954"/>
              <a:ext cx="25192" cy="25078"/>
            </a:xfrm>
            <a:custGeom>
              <a:avLst/>
              <a:gdLst>
                <a:gd name="T0" fmla="*/ 0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0 h 29"/>
                <a:gd name="T8" fmla="*/ 0 w 3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2" name="Freeform 752"/>
            <p:cNvSpPr>
              <a:spLocks/>
            </p:cNvSpPr>
            <p:nvPr/>
          </p:nvSpPr>
          <p:spPr bwMode="auto">
            <a:xfrm>
              <a:off x="3364773" y="5216999"/>
              <a:ext cx="23617" cy="19704"/>
            </a:xfrm>
            <a:custGeom>
              <a:avLst/>
              <a:gdLst>
                <a:gd name="T0" fmla="*/ 2147483647 w 33"/>
                <a:gd name="T1" fmla="*/ 2147483647 h 26"/>
                <a:gd name="T2" fmla="*/ 0 w 33"/>
                <a:gd name="T3" fmla="*/ 2147483647 h 26"/>
                <a:gd name="T4" fmla="*/ 2147483647 w 33"/>
                <a:gd name="T5" fmla="*/ 2147483647 h 26"/>
                <a:gd name="T6" fmla="*/ 2147483647 w 33"/>
                <a:gd name="T7" fmla="*/ 2147483647 h 26"/>
                <a:gd name="T8" fmla="*/ 2147483647 w 33"/>
                <a:gd name="T9" fmla="*/ 2147483647 h 26"/>
                <a:gd name="T10" fmla="*/ 0 w 33"/>
                <a:gd name="T11" fmla="*/ 2147483647 h 26"/>
                <a:gd name="T12" fmla="*/ 2147483647 w 33"/>
                <a:gd name="T13" fmla="*/ 2147483647 h 26"/>
                <a:gd name="T14" fmla="*/ 2147483647 w 33"/>
                <a:gd name="T15" fmla="*/ 0 h 26"/>
                <a:gd name="T16" fmla="*/ 0 w 33"/>
                <a:gd name="T17" fmla="*/ 2147483647 h 26"/>
                <a:gd name="T18" fmla="*/ 2147483647 w 33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3" name="Freeform 753"/>
            <p:cNvSpPr>
              <a:spLocks/>
            </p:cNvSpPr>
            <p:nvPr/>
          </p:nvSpPr>
          <p:spPr bwMode="auto">
            <a:xfrm>
              <a:off x="3349028" y="5216999"/>
              <a:ext cx="20468" cy="19704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0 w 27"/>
                <a:gd name="T11" fmla="*/ 2147483647 h 23"/>
                <a:gd name="T12" fmla="*/ 2147483647 w 27"/>
                <a:gd name="T13" fmla="*/ 2147483647 h 23"/>
                <a:gd name="T14" fmla="*/ 0 w 27"/>
                <a:gd name="T15" fmla="*/ 2147483647 h 23"/>
                <a:gd name="T16" fmla="*/ 2147483647 w 27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4" name="Freeform 754"/>
            <p:cNvSpPr>
              <a:spLocks/>
            </p:cNvSpPr>
            <p:nvPr/>
          </p:nvSpPr>
          <p:spPr bwMode="auto">
            <a:xfrm>
              <a:off x="3334856" y="5225954"/>
              <a:ext cx="22043" cy="17913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2147483647 w 27"/>
                <a:gd name="T9" fmla="*/ 2147483647 h 25"/>
                <a:gd name="T10" fmla="*/ 0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0 w 27"/>
                <a:gd name="T17" fmla="*/ 2147483647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5" name="Freeform 755"/>
            <p:cNvSpPr>
              <a:spLocks/>
            </p:cNvSpPr>
            <p:nvPr/>
          </p:nvSpPr>
          <p:spPr bwMode="auto">
            <a:xfrm>
              <a:off x="3333282" y="5238494"/>
              <a:ext cx="17319" cy="2328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6" name="Freeform 756"/>
            <p:cNvSpPr>
              <a:spLocks/>
            </p:cNvSpPr>
            <p:nvPr/>
          </p:nvSpPr>
          <p:spPr bwMode="auto">
            <a:xfrm>
              <a:off x="3334856" y="5258198"/>
              <a:ext cx="12596" cy="19705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0 h 25"/>
                <a:gd name="T6" fmla="*/ 0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7" name="Freeform 757"/>
            <p:cNvSpPr>
              <a:spLocks/>
            </p:cNvSpPr>
            <p:nvPr/>
          </p:nvSpPr>
          <p:spPr bwMode="auto">
            <a:xfrm>
              <a:off x="3339580" y="5263572"/>
              <a:ext cx="31490" cy="23286"/>
            </a:xfrm>
            <a:custGeom>
              <a:avLst/>
              <a:gdLst>
                <a:gd name="T0" fmla="*/ 2147483647 w 42"/>
                <a:gd name="T1" fmla="*/ 2147483647 h 27"/>
                <a:gd name="T2" fmla="*/ 2147483647 w 42"/>
                <a:gd name="T3" fmla="*/ 2147483647 h 27"/>
                <a:gd name="T4" fmla="*/ 2147483647 w 42"/>
                <a:gd name="T5" fmla="*/ 0 h 27"/>
                <a:gd name="T6" fmla="*/ 0 w 42"/>
                <a:gd name="T7" fmla="*/ 2147483647 h 27"/>
                <a:gd name="T8" fmla="*/ 2147483647 w 42"/>
                <a:gd name="T9" fmla="*/ 2147483647 h 27"/>
                <a:gd name="T10" fmla="*/ 2147483647 w 42"/>
                <a:gd name="T11" fmla="*/ 2147483647 h 27"/>
                <a:gd name="T12" fmla="*/ 2147483647 w 42"/>
                <a:gd name="T13" fmla="*/ 2147483647 h 27"/>
                <a:gd name="T14" fmla="*/ 2147483647 w 42"/>
                <a:gd name="T15" fmla="*/ 2147483647 h 27"/>
                <a:gd name="T16" fmla="*/ 2147483647 w 4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8" name="Freeform 758"/>
            <p:cNvSpPr>
              <a:spLocks/>
            </p:cNvSpPr>
            <p:nvPr/>
          </p:nvSpPr>
          <p:spPr bwMode="auto">
            <a:xfrm>
              <a:off x="3369496" y="5274320"/>
              <a:ext cx="23618" cy="25078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0 h 32"/>
                <a:gd name="T4" fmla="*/ 0 w 37"/>
                <a:gd name="T5" fmla="*/ 2147483647 h 32"/>
                <a:gd name="T6" fmla="*/ 2147483647 w 37"/>
                <a:gd name="T7" fmla="*/ 2147483647 h 32"/>
                <a:gd name="T8" fmla="*/ 2147483647 w 37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9" name="Freeform 759"/>
            <p:cNvSpPr>
              <a:spLocks/>
            </p:cNvSpPr>
            <p:nvPr/>
          </p:nvSpPr>
          <p:spPr bwMode="auto">
            <a:xfrm>
              <a:off x="3388390" y="5294023"/>
              <a:ext cx="29916" cy="23287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0" name="Freeform 760"/>
            <p:cNvSpPr>
              <a:spLocks/>
            </p:cNvSpPr>
            <p:nvPr/>
          </p:nvSpPr>
          <p:spPr bwMode="auto">
            <a:xfrm>
              <a:off x="3405710" y="5308353"/>
              <a:ext cx="28341" cy="32243"/>
            </a:xfrm>
            <a:custGeom>
              <a:avLst/>
              <a:gdLst>
                <a:gd name="T0" fmla="*/ 2147483647 w 36"/>
                <a:gd name="T1" fmla="*/ 2147483647 h 36"/>
                <a:gd name="T2" fmla="*/ 2147483647 w 36"/>
                <a:gd name="T3" fmla="*/ 0 h 36"/>
                <a:gd name="T4" fmla="*/ 0 w 36"/>
                <a:gd name="T5" fmla="*/ 2147483647 h 36"/>
                <a:gd name="T6" fmla="*/ 2147483647 w 36"/>
                <a:gd name="T7" fmla="*/ 2147483647 h 36"/>
                <a:gd name="T8" fmla="*/ 2147483647 w 36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1" name="Freeform 761"/>
            <p:cNvSpPr>
              <a:spLocks/>
            </p:cNvSpPr>
            <p:nvPr/>
          </p:nvSpPr>
          <p:spPr bwMode="auto">
            <a:xfrm>
              <a:off x="3426179" y="5328058"/>
              <a:ext cx="33065" cy="34034"/>
            </a:xfrm>
            <a:custGeom>
              <a:avLst/>
              <a:gdLst>
                <a:gd name="T0" fmla="*/ 2147483647 w 46"/>
                <a:gd name="T1" fmla="*/ 2147483647 h 40"/>
                <a:gd name="T2" fmla="*/ 2147483647 w 46"/>
                <a:gd name="T3" fmla="*/ 2147483647 h 40"/>
                <a:gd name="T4" fmla="*/ 2147483647 w 46"/>
                <a:gd name="T5" fmla="*/ 0 h 40"/>
                <a:gd name="T6" fmla="*/ 0 w 46"/>
                <a:gd name="T7" fmla="*/ 2147483647 h 40"/>
                <a:gd name="T8" fmla="*/ 2147483647 w 46"/>
                <a:gd name="T9" fmla="*/ 2147483647 h 40"/>
                <a:gd name="T10" fmla="*/ 2147483647 w 46"/>
                <a:gd name="T11" fmla="*/ 2147483647 h 40"/>
                <a:gd name="T12" fmla="*/ 2147483647 w 46"/>
                <a:gd name="T13" fmla="*/ 2147483647 h 40"/>
                <a:gd name="T14" fmla="*/ 2147483647 w 46"/>
                <a:gd name="T15" fmla="*/ 2147483647 h 40"/>
                <a:gd name="T16" fmla="*/ 2147483647 w 46"/>
                <a:gd name="T17" fmla="*/ 2147483647 h 40"/>
                <a:gd name="T18" fmla="*/ 2147483647 w 46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2" name="Freeform 762"/>
            <p:cNvSpPr>
              <a:spLocks/>
            </p:cNvSpPr>
            <p:nvPr/>
          </p:nvSpPr>
          <p:spPr bwMode="auto">
            <a:xfrm>
              <a:off x="3446648" y="5360301"/>
              <a:ext cx="12596" cy="16121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0 h 20"/>
                <a:gd name="T8" fmla="*/ 2147483647 w 17"/>
                <a:gd name="T9" fmla="*/ 2147483647 h 20"/>
                <a:gd name="T10" fmla="*/ 2147483647 w 17"/>
                <a:gd name="T11" fmla="*/ 2147483647 h 20"/>
                <a:gd name="T12" fmla="*/ 2147483647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3" name="Freeform 763"/>
            <p:cNvSpPr>
              <a:spLocks/>
            </p:cNvSpPr>
            <p:nvPr/>
          </p:nvSpPr>
          <p:spPr bwMode="auto">
            <a:xfrm>
              <a:off x="3449797" y="5369257"/>
              <a:ext cx="22043" cy="34035"/>
            </a:xfrm>
            <a:custGeom>
              <a:avLst/>
              <a:gdLst>
                <a:gd name="T0" fmla="*/ 2147483647 w 30"/>
                <a:gd name="T1" fmla="*/ 2147483647 h 38"/>
                <a:gd name="T2" fmla="*/ 2147483647 w 30"/>
                <a:gd name="T3" fmla="*/ 2147483647 h 38"/>
                <a:gd name="T4" fmla="*/ 2147483647 w 30"/>
                <a:gd name="T5" fmla="*/ 0 h 38"/>
                <a:gd name="T6" fmla="*/ 0 w 30"/>
                <a:gd name="T7" fmla="*/ 2147483647 h 38"/>
                <a:gd name="T8" fmla="*/ 2147483647 w 30"/>
                <a:gd name="T9" fmla="*/ 2147483647 h 38"/>
                <a:gd name="T10" fmla="*/ 2147483647 w 30"/>
                <a:gd name="T11" fmla="*/ 2147483647 h 38"/>
                <a:gd name="T12" fmla="*/ 2147483647 w 30"/>
                <a:gd name="T13" fmla="*/ 2147483647 h 38"/>
                <a:gd name="T14" fmla="*/ 2147483647 w 30"/>
                <a:gd name="T15" fmla="*/ 2147483647 h 38"/>
                <a:gd name="T16" fmla="*/ 2147483647 w 30"/>
                <a:gd name="T17" fmla="*/ 2147483647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4" name="Freeform 764"/>
            <p:cNvSpPr>
              <a:spLocks/>
            </p:cNvSpPr>
            <p:nvPr/>
          </p:nvSpPr>
          <p:spPr bwMode="auto">
            <a:xfrm>
              <a:off x="3459244" y="5399710"/>
              <a:ext cx="15745" cy="41199"/>
            </a:xfrm>
            <a:custGeom>
              <a:avLst/>
              <a:gdLst>
                <a:gd name="T0" fmla="*/ 2147483647 w 21"/>
                <a:gd name="T1" fmla="*/ 2147483647 h 47"/>
                <a:gd name="T2" fmla="*/ 2147483647 w 21"/>
                <a:gd name="T3" fmla="*/ 2147483647 h 47"/>
                <a:gd name="T4" fmla="*/ 2147483647 w 21"/>
                <a:gd name="T5" fmla="*/ 0 h 47"/>
                <a:gd name="T6" fmla="*/ 0 w 21"/>
                <a:gd name="T7" fmla="*/ 2147483647 h 47"/>
                <a:gd name="T8" fmla="*/ 2147483647 w 21"/>
                <a:gd name="T9" fmla="*/ 2147483647 h 47"/>
                <a:gd name="T10" fmla="*/ 2147483647 w 21"/>
                <a:gd name="T11" fmla="*/ 2147483647 h 47"/>
                <a:gd name="T12" fmla="*/ 2147483647 w 21"/>
                <a:gd name="T13" fmla="*/ 2147483647 h 47"/>
                <a:gd name="T14" fmla="*/ 2147483647 w 21"/>
                <a:gd name="T15" fmla="*/ 2147483647 h 47"/>
                <a:gd name="T16" fmla="*/ 2147483647 w 21"/>
                <a:gd name="T17" fmla="*/ 2147483647 h 47"/>
                <a:gd name="T18" fmla="*/ 2147483647 w 21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5" name="Freeform 765"/>
            <p:cNvSpPr>
              <a:spLocks/>
            </p:cNvSpPr>
            <p:nvPr/>
          </p:nvSpPr>
          <p:spPr bwMode="auto">
            <a:xfrm>
              <a:off x="3443499" y="5431953"/>
              <a:ext cx="31490" cy="37616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0 h 44"/>
                <a:gd name="T8" fmla="*/ 0 w 38"/>
                <a:gd name="T9" fmla="*/ 2147483647 h 44"/>
                <a:gd name="T10" fmla="*/ 2147483647 w 38"/>
                <a:gd name="T11" fmla="*/ 2147483647 h 44"/>
                <a:gd name="T12" fmla="*/ 2147483647 w 38"/>
                <a:gd name="T13" fmla="*/ 2147483647 h 44"/>
                <a:gd name="T14" fmla="*/ 2147483647 w 38"/>
                <a:gd name="T15" fmla="*/ 2147483647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6" name="Freeform 766"/>
            <p:cNvSpPr>
              <a:spLocks/>
            </p:cNvSpPr>
            <p:nvPr/>
          </p:nvSpPr>
          <p:spPr bwMode="auto">
            <a:xfrm>
              <a:off x="3418307" y="5455239"/>
              <a:ext cx="33064" cy="21495"/>
            </a:xfrm>
            <a:custGeom>
              <a:avLst/>
              <a:gdLst>
                <a:gd name="T0" fmla="*/ 2147483647 w 44"/>
                <a:gd name="T1" fmla="*/ 2147483647 h 23"/>
                <a:gd name="T2" fmla="*/ 2147483647 w 44"/>
                <a:gd name="T3" fmla="*/ 2147483647 h 23"/>
                <a:gd name="T4" fmla="*/ 2147483647 w 44"/>
                <a:gd name="T5" fmla="*/ 0 h 23"/>
                <a:gd name="T6" fmla="*/ 0 w 44"/>
                <a:gd name="T7" fmla="*/ 2147483647 h 23"/>
                <a:gd name="T8" fmla="*/ 2147483647 w 44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7" name="Freeform 767"/>
            <p:cNvSpPr>
              <a:spLocks/>
            </p:cNvSpPr>
            <p:nvPr/>
          </p:nvSpPr>
          <p:spPr bwMode="auto">
            <a:xfrm>
              <a:off x="3397837" y="5462404"/>
              <a:ext cx="22043" cy="16122"/>
            </a:xfrm>
            <a:custGeom>
              <a:avLst/>
              <a:gdLst>
                <a:gd name="T0" fmla="*/ 0 w 29"/>
                <a:gd name="T1" fmla="*/ 2147483647 h 18"/>
                <a:gd name="T2" fmla="*/ 0 w 29"/>
                <a:gd name="T3" fmla="*/ 2147483647 h 18"/>
                <a:gd name="T4" fmla="*/ 2147483647 w 29"/>
                <a:gd name="T5" fmla="*/ 2147483647 h 18"/>
                <a:gd name="T6" fmla="*/ 2147483647 w 29"/>
                <a:gd name="T7" fmla="*/ 0 h 18"/>
                <a:gd name="T8" fmla="*/ 0 w 29"/>
                <a:gd name="T9" fmla="*/ 0 h 18"/>
                <a:gd name="T10" fmla="*/ 0 w 29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8" name="Freeform 768"/>
            <p:cNvSpPr>
              <a:spLocks/>
            </p:cNvSpPr>
            <p:nvPr/>
          </p:nvSpPr>
          <p:spPr bwMode="auto">
            <a:xfrm>
              <a:off x="3361624" y="4908898"/>
              <a:ext cx="11021" cy="14330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0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0 w 18"/>
                <a:gd name="T17" fmla="*/ 2147483647 h 18"/>
                <a:gd name="T18" fmla="*/ 2147483647 w 1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9" name="Freeform 769"/>
            <p:cNvSpPr>
              <a:spLocks/>
            </p:cNvSpPr>
            <p:nvPr/>
          </p:nvSpPr>
          <p:spPr bwMode="auto">
            <a:xfrm>
              <a:off x="3353751" y="4908898"/>
              <a:ext cx="17320" cy="28661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0 h 25"/>
                <a:gd name="T6" fmla="*/ 0 w 23"/>
                <a:gd name="T7" fmla="*/ 2147483647 h 25"/>
                <a:gd name="T8" fmla="*/ 2147483647 w 23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0" name="Freeform 770"/>
            <p:cNvSpPr>
              <a:spLocks/>
            </p:cNvSpPr>
            <p:nvPr/>
          </p:nvSpPr>
          <p:spPr bwMode="auto">
            <a:xfrm>
              <a:off x="3347453" y="4930393"/>
              <a:ext cx="15745" cy="14330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0 w 21"/>
                <a:gd name="T11" fmla="*/ 2147483647 h 19"/>
                <a:gd name="T12" fmla="*/ 0 w 21"/>
                <a:gd name="T13" fmla="*/ 2147483647 h 19"/>
                <a:gd name="T14" fmla="*/ 0 w 21"/>
                <a:gd name="T15" fmla="*/ 2147483647 h 19"/>
                <a:gd name="T16" fmla="*/ 2147483647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1" name="Freeform 771"/>
            <p:cNvSpPr>
              <a:spLocks/>
            </p:cNvSpPr>
            <p:nvPr/>
          </p:nvSpPr>
          <p:spPr bwMode="auto">
            <a:xfrm>
              <a:off x="3347453" y="4937558"/>
              <a:ext cx="11022" cy="14330"/>
            </a:xfrm>
            <a:custGeom>
              <a:avLst/>
              <a:gdLst>
                <a:gd name="T0" fmla="*/ 2147483647 w 18"/>
                <a:gd name="T1" fmla="*/ 0 h 13"/>
                <a:gd name="T2" fmla="*/ 2147483647 w 18"/>
                <a:gd name="T3" fmla="*/ 2147483647 h 13"/>
                <a:gd name="T4" fmla="*/ 2147483647 w 18"/>
                <a:gd name="T5" fmla="*/ 2147483647 h 13"/>
                <a:gd name="T6" fmla="*/ 2147483647 w 18"/>
                <a:gd name="T7" fmla="*/ 0 h 13"/>
                <a:gd name="T8" fmla="*/ 0 w 18"/>
                <a:gd name="T9" fmla="*/ 2147483647 h 13"/>
                <a:gd name="T10" fmla="*/ 2147483647 w 18"/>
                <a:gd name="T11" fmla="*/ 2147483647 h 13"/>
                <a:gd name="T12" fmla="*/ 0 w 18"/>
                <a:gd name="T13" fmla="*/ 2147483647 h 13"/>
                <a:gd name="T14" fmla="*/ 0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2" name="Freeform 772"/>
            <p:cNvSpPr>
              <a:spLocks/>
            </p:cNvSpPr>
            <p:nvPr/>
          </p:nvSpPr>
          <p:spPr bwMode="auto">
            <a:xfrm>
              <a:off x="3349028" y="4937558"/>
              <a:ext cx="15745" cy="19704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0 h 19"/>
                <a:gd name="T6" fmla="*/ 0 w 21"/>
                <a:gd name="T7" fmla="*/ 2147483647 h 19"/>
                <a:gd name="T8" fmla="*/ 2147483647 w 21"/>
                <a:gd name="T9" fmla="*/ 2147483647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3" name="Freeform 773"/>
            <p:cNvSpPr>
              <a:spLocks/>
            </p:cNvSpPr>
            <p:nvPr/>
          </p:nvSpPr>
          <p:spPr bwMode="auto">
            <a:xfrm>
              <a:off x="3353751" y="4948306"/>
              <a:ext cx="15745" cy="14330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4" name="Freeform 774"/>
            <p:cNvSpPr>
              <a:spLocks/>
            </p:cNvSpPr>
            <p:nvPr/>
          </p:nvSpPr>
          <p:spPr bwMode="auto">
            <a:xfrm>
              <a:off x="3353751" y="4959054"/>
              <a:ext cx="15745" cy="14330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2147483647 w 1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5" name="Freeform 775"/>
            <p:cNvSpPr>
              <a:spLocks/>
            </p:cNvSpPr>
            <p:nvPr/>
          </p:nvSpPr>
          <p:spPr bwMode="auto">
            <a:xfrm>
              <a:off x="3353751" y="4969801"/>
              <a:ext cx="15745" cy="16121"/>
            </a:xfrm>
            <a:custGeom>
              <a:avLst/>
              <a:gdLst>
                <a:gd name="T0" fmla="*/ 2147483647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0 h 20"/>
                <a:gd name="T8" fmla="*/ 0 w 19"/>
                <a:gd name="T9" fmla="*/ 2147483647 h 20"/>
                <a:gd name="T10" fmla="*/ 0 w 19"/>
                <a:gd name="T11" fmla="*/ 2147483647 h 20"/>
                <a:gd name="T12" fmla="*/ 0 w 19"/>
                <a:gd name="T13" fmla="*/ 2147483647 h 20"/>
                <a:gd name="T14" fmla="*/ 0 w 19"/>
                <a:gd name="T15" fmla="*/ 2147483647 h 20"/>
                <a:gd name="T16" fmla="*/ 0 w 19"/>
                <a:gd name="T17" fmla="*/ 2147483647 h 20"/>
                <a:gd name="T18" fmla="*/ 2147483647 w 19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6" name="Freeform 776"/>
            <p:cNvSpPr>
              <a:spLocks/>
            </p:cNvSpPr>
            <p:nvPr/>
          </p:nvSpPr>
          <p:spPr bwMode="auto">
            <a:xfrm>
              <a:off x="3353751" y="4985922"/>
              <a:ext cx="11022" cy="12540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0 h 13"/>
                <a:gd name="T6" fmla="*/ 0 w 15"/>
                <a:gd name="T7" fmla="*/ 0 h 13"/>
                <a:gd name="T8" fmla="*/ 0 w 15"/>
                <a:gd name="T9" fmla="*/ 2147483647 h 13"/>
                <a:gd name="T10" fmla="*/ 2147483647 w 15"/>
                <a:gd name="T11" fmla="*/ 2147483647 h 13"/>
                <a:gd name="T12" fmla="*/ 0 w 15"/>
                <a:gd name="T13" fmla="*/ 2147483647 h 13"/>
                <a:gd name="T14" fmla="*/ 0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7" name="Freeform 777"/>
            <p:cNvSpPr>
              <a:spLocks/>
            </p:cNvSpPr>
            <p:nvPr/>
          </p:nvSpPr>
          <p:spPr bwMode="auto">
            <a:xfrm>
              <a:off x="3353751" y="4985922"/>
              <a:ext cx="34640" cy="42991"/>
            </a:xfrm>
            <a:custGeom>
              <a:avLst/>
              <a:gdLst>
                <a:gd name="T0" fmla="*/ 2147483647 w 46"/>
                <a:gd name="T1" fmla="*/ 2147483647 h 50"/>
                <a:gd name="T2" fmla="*/ 2147483647 w 46"/>
                <a:gd name="T3" fmla="*/ 2147483647 h 50"/>
                <a:gd name="T4" fmla="*/ 2147483647 w 46"/>
                <a:gd name="T5" fmla="*/ 0 h 50"/>
                <a:gd name="T6" fmla="*/ 0 w 46"/>
                <a:gd name="T7" fmla="*/ 2147483647 h 50"/>
                <a:gd name="T8" fmla="*/ 2147483647 w 46"/>
                <a:gd name="T9" fmla="*/ 2147483647 h 50"/>
                <a:gd name="T10" fmla="*/ 2147483647 w 46"/>
                <a:gd name="T11" fmla="*/ 2147483647 h 50"/>
                <a:gd name="T12" fmla="*/ 2147483647 w 46"/>
                <a:gd name="T13" fmla="*/ 2147483647 h 50"/>
                <a:gd name="T14" fmla="*/ 2147483647 w 46"/>
                <a:gd name="T15" fmla="*/ 2147483647 h 50"/>
                <a:gd name="T16" fmla="*/ 2147483647 w 46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8" name="Freeform 778"/>
            <p:cNvSpPr>
              <a:spLocks/>
            </p:cNvSpPr>
            <p:nvPr/>
          </p:nvSpPr>
          <p:spPr bwMode="auto">
            <a:xfrm>
              <a:off x="3382092" y="5014583"/>
              <a:ext cx="36215" cy="3940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9" name="Freeform 779"/>
            <p:cNvSpPr>
              <a:spLocks/>
            </p:cNvSpPr>
            <p:nvPr/>
          </p:nvSpPr>
          <p:spPr bwMode="auto">
            <a:xfrm>
              <a:off x="3400986" y="4600797"/>
              <a:ext cx="11022" cy="21495"/>
            </a:xfrm>
            <a:custGeom>
              <a:avLst/>
              <a:gdLst>
                <a:gd name="T0" fmla="*/ 2147483647 w 18"/>
                <a:gd name="T1" fmla="*/ 2147483647 h 23"/>
                <a:gd name="T2" fmla="*/ 2147483647 w 18"/>
                <a:gd name="T3" fmla="*/ 2147483647 h 23"/>
                <a:gd name="T4" fmla="*/ 2147483647 w 18"/>
                <a:gd name="T5" fmla="*/ 0 h 23"/>
                <a:gd name="T6" fmla="*/ 0 w 18"/>
                <a:gd name="T7" fmla="*/ 2147483647 h 23"/>
                <a:gd name="T8" fmla="*/ 2147483647 w 18"/>
                <a:gd name="T9" fmla="*/ 2147483647 h 23"/>
                <a:gd name="T10" fmla="*/ 2147483647 w 18"/>
                <a:gd name="T11" fmla="*/ 2147483647 h 23"/>
                <a:gd name="T12" fmla="*/ 2147483647 w 18"/>
                <a:gd name="T13" fmla="*/ 2147483647 h 23"/>
                <a:gd name="T14" fmla="*/ 2147483647 w 18"/>
                <a:gd name="T15" fmla="*/ 2147483647 h 23"/>
                <a:gd name="T16" fmla="*/ 2147483647 w 18"/>
                <a:gd name="T17" fmla="*/ 2147483647 h 23"/>
                <a:gd name="T18" fmla="*/ 2147483647 w 18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0" name="Freeform 780"/>
            <p:cNvSpPr>
              <a:spLocks/>
            </p:cNvSpPr>
            <p:nvPr/>
          </p:nvSpPr>
          <p:spPr bwMode="auto">
            <a:xfrm>
              <a:off x="3405710" y="4597214"/>
              <a:ext cx="23617" cy="23286"/>
            </a:xfrm>
            <a:custGeom>
              <a:avLst/>
              <a:gdLst>
                <a:gd name="T0" fmla="*/ 2147483647 w 32"/>
                <a:gd name="T1" fmla="*/ 0 h 27"/>
                <a:gd name="T2" fmla="*/ 2147483647 w 32"/>
                <a:gd name="T3" fmla="*/ 0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0 h 27"/>
                <a:gd name="T14" fmla="*/ 2147483647 w 32"/>
                <a:gd name="T15" fmla="*/ 0 h 27"/>
                <a:gd name="T16" fmla="*/ 2147483647 w 32"/>
                <a:gd name="T17" fmla="*/ 0 h 27"/>
                <a:gd name="T18" fmla="*/ 2147483647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1" name="Freeform 781"/>
            <p:cNvSpPr>
              <a:spLocks/>
            </p:cNvSpPr>
            <p:nvPr/>
          </p:nvSpPr>
          <p:spPr bwMode="auto">
            <a:xfrm>
              <a:off x="3427754" y="4597214"/>
              <a:ext cx="14170" cy="12538"/>
            </a:xfrm>
            <a:custGeom>
              <a:avLst/>
              <a:gdLst>
                <a:gd name="T0" fmla="*/ 2147483647 w 19"/>
                <a:gd name="T1" fmla="*/ 0 h 15"/>
                <a:gd name="T2" fmla="*/ 2147483647 w 19"/>
                <a:gd name="T3" fmla="*/ 0 h 15"/>
                <a:gd name="T4" fmla="*/ 0 w 19"/>
                <a:gd name="T5" fmla="*/ 0 h 15"/>
                <a:gd name="T6" fmla="*/ 0 w 19"/>
                <a:gd name="T7" fmla="*/ 2147483647 h 15"/>
                <a:gd name="T8" fmla="*/ 2147483647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0 h 15"/>
                <a:gd name="T14" fmla="*/ 2147483647 w 19"/>
                <a:gd name="T15" fmla="*/ 0 h 15"/>
                <a:gd name="T16" fmla="*/ 2147483647 w 19"/>
                <a:gd name="T17" fmla="*/ 0 h 15"/>
                <a:gd name="T18" fmla="*/ 2147483647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2" name="Freeform 782"/>
            <p:cNvSpPr>
              <a:spLocks/>
            </p:cNvSpPr>
            <p:nvPr/>
          </p:nvSpPr>
          <p:spPr bwMode="auto">
            <a:xfrm>
              <a:off x="3435626" y="4597214"/>
              <a:ext cx="23618" cy="23286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2147483647 h 27"/>
                <a:gd name="T4" fmla="*/ 2147483647 w 33"/>
                <a:gd name="T5" fmla="*/ 0 h 27"/>
                <a:gd name="T6" fmla="*/ 0 w 33"/>
                <a:gd name="T7" fmla="*/ 2147483647 h 27"/>
                <a:gd name="T8" fmla="*/ 2147483647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3" name="Freeform 783"/>
            <p:cNvSpPr>
              <a:spLocks/>
            </p:cNvSpPr>
            <p:nvPr/>
          </p:nvSpPr>
          <p:spPr bwMode="auto">
            <a:xfrm>
              <a:off x="3449797" y="4613335"/>
              <a:ext cx="14170" cy="16122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4" name="Freeform 784"/>
            <p:cNvSpPr>
              <a:spLocks/>
            </p:cNvSpPr>
            <p:nvPr/>
          </p:nvSpPr>
          <p:spPr bwMode="auto">
            <a:xfrm>
              <a:off x="3441924" y="4627666"/>
              <a:ext cx="22043" cy="39408"/>
            </a:xfrm>
            <a:custGeom>
              <a:avLst/>
              <a:gdLst>
                <a:gd name="T0" fmla="*/ 2147483647 w 29"/>
                <a:gd name="T1" fmla="*/ 2147483647 h 48"/>
                <a:gd name="T2" fmla="*/ 2147483647 w 29"/>
                <a:gd name="T3" fmla="*/ 2147483647 h 48"/>
                <a:gd name="T4" fmla="*/ 2147483647 w 29"/>
                <a:gd name="T5" fmla="*/ 2147483647 h 48"/>
                <a:gd name="T6" fmla="*/ 2147483647 w 29"/>
                <a:gd name="T7" fmla="*/ 0 h 48"/>
                <a:gd name="T8" fmla="*/ 0 w 29"/>
                <a:gd name="T9" fmla="*/ 2147483647 h 48"/>
                <a:gd name="T10" fmla="*/ 2147483647 w 29"/>
                <a:gd name="T11" fmla="*/ 2147483647 h 48"/>
                <a:gd name="T12" fmla="*/ 2147483647 w 29"/>
                <a:gd name="T13" fmla="*/ 2147483647 h 48"/>
                <a:gd name="T14" fmla="*/ 2147483647 w 29"/>
                <a:gd name="T15" fmla="*/ 2147483647 h 48"/>
                <a:gd name="T16" fmla="*/ 2147483647 w 29"/>
                <a:gd name="T17" fmla="*/ 2147483647 h 48"/>
                <a:gd name="T18" fmla="*/ 2147483647 w 29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5" name="Freeform 785"/>
            <p:cNvSpPr>
              <a:spLocks/>
            </p:cNvSpPr>
            <p:nvPr/>
          </p:nvSpPr>
          <p:spPr bwMode="auto">
            <a:xfrm>
              <a:off x="3440350" y="4663491"/>
              <a:ext cx="14170" cy="16122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6" name="Freeform 786"/>
            <p:cNvSpPr>
              <a:spLocks/>
            </p:cNvSpPr>
            <p:nvPr/>
          </p:nvSpPr>
          <p:spPr bwMode="auto">
            <a:xfrm>
              <a:off x="3427754" y="4665283"/>
              <a:ext cx="15745" cy="19704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2147483647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2147483647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7" name="Freeform 787"/>
            <p:cNvSpPr>
              <a:spLocks/>
            </p:cNvSpPr>
            <p:nvPr/>
          </p:nvSpPr>
          <p:spPr bwMode="auto">
            <a:xfrm>
              <a:off x="3426179" y="4674239"/>
              <a:ext cx="14171" cy="10748"/>
            </a:xfrm>
            <a:custGeom>
              <a:avLst/>
              <a:gdLst>
                <a:gd name="T0" fmla="*/ 2147483647 w 19"/>
                <a:gd name="T1" fmla="*/ 2147483647 h 11"/>
                <a:gd name="T2" fmla="*/ 2147483647 w 19"/>
                <a:gd name="T3" fmla="*/ 2147483647 h 11"/>
                <a:gd name="T4" fmla="*/ 2147483647 w 19"/>
                <a:gd name="T5" fmla="*/ 2147483647 h 11"/>
                <a:gd name="T6" fmla="*/ 2147483647 w 19"/>
                <a:gd name="T7" fmla="*/ 0 h 11"/>
                <a:gd name="T8" fmla="*/ 2147483647 w 19"/>
                <a:gd name="T9" fmla="*/ 2147483647 h 11"/>
                <a:gd name="T10" fmla="*/ 0 w 19"/>
                <a:gd name="T11" fmla="*/ 2147483647 h 11"/>
                <a:gd name="T12" fmla="*/ 2147483647 w 19"/>
                <a:gd name="T13" fmla="*/ 2147483647 h 11"/>
                <a:gd name="T14" fmla="*/ 0 w 19"/>
                <a:gd name="T15" fmla="*/ 2147483647 h 11"/>
                <a:gd name="T16" fmla="*/ 0 w 19"/>
                <a:gd name="T17" fmla="*/ 2147483647 h 11"/>
                <a:gd name="T18" fmla="*/ 2147483647 w 19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8" name="Freeform 788"/>
            <p:cNvSpPr>
              <a:spLocks/>
            </p:cNvSpPr>
            <p:nvPr/>
          </p:nvSpPr>
          <p:spPr bwMode="auto">
            <a:xfrm>
              <a:off x="3426179" y="4677822"/>
              <a:ext cx="14171" cy="12540"/>
            </a:xfrm>
            <a:custGeom>
              <a:avLst/>
              <a:gdLst>
                <a:gd name="T0" fmla="*/ 2147483647 w 17"/>
                <a:gd name="T1" fmla="*/ 2147483647 h 15"/>
                <a:gd name="T2" fmla="*/ 2147483647 w 17"/>
                <a:gd name="T3" fmla="*/ 2147483647 h 15"/>
                <a:gd name="T4" fmla="*/ 2147483647 w 17"/>
                <a:gd name="T5" fmla="*/ 0 h 15"/>
                <a:gd name="T6" fmla="*/ 0 w 17"/>
                <a:gd name="T7" fmla="*/ 2147483647 h 15"/>
                <a:gd name="T8" fmla="*/ 2147483647 w 17"/>
                <a:gd name="T9" fmla="*/ 2147483647 h 15"/>
                <a:gd name="T10" fmla="*/ 2147483647 w 17"/>
                <a:gd name="T11" fmla="*/ 2147483647 h 15"/>
                <a:gd name="T12" fmla="*/ 2147483647 w 17"/>
                <a:gd name="T13" fmla="*/ 2147483647 h 15"/>
                <a:gd name="T14" fmla="*/ 2147483647 w 17"/>
                <a:gd name="T15" fmla="*/ 2147483647 h 15"/>
                <a:gd name="T16" fmla="*/ 2147483647 w 17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9" name="Freeform 789"/>
            <p:cNvSpPr>
              <a:spLocks/>
            </p:cNvSpPr>
            <p:nvPr/>
          </p:nvSpPr>
          <p:spPr bwMode="auto">
            <a:xfrm>
              <a:off x="3427754" y="4684987"/>
              <a:ext cx="23617" cy="28661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0 h 33"/>
                <a:gd name="T6" fmla="*/ 0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2147483647 w 28"/>
                <a:gd name="T13" fmla="*/ 2147483647 h 33"/>
                <a:gd name="T14" fmla="*/ 2147483647 w 28"/>
                <a:gd name="T15" fmla="*/ 2147483647 h 33"/>
                <a:gd name="T16" fmla="*/ 2147483647 w 28"/>
                <a:gd name="T17" fmla="*/ 2147483647 h 33"/>
                <a:gd name="T18" fmla="*/ 2147483647 w 28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0" name="Freeform 790"/>
            <p:cNvSpPr>
              <a:spLocks/>
            </p:cNvSpPr>
            <p:nvPr/>
          </p:nvSpPr>
          <p:spPr bwMode="auto">
            <a:xfrm>
              <a:off x="3440350" y="4710065"/>
              <a:ext cx="14170" cy="16122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0 h 21"/>
                <a:gd name="T6" fmla="*/ 0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1" name="Freeform 791"/>
            <p:cNvSpPr>
              <a:spLocks/>
            </p:cNvSpPr>
            <p:nvPr/>
          </p:nvSpPr>
          <p:spPr bwMode="auto">
            <a:xfrm>
              <a:off x="3441924" y="4717230"/>
              <a:ext cx="14171" cy="16122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0 h 19"/>
                <a:gd name="T6" fmla="*/ 0 w 15"/>
                <a:gd name="T7" fmla="*/ 2147483647 h 19"/>
                <a:gd name="T8" fmla="*/ 2147483647 w 15"/>
                <a:gd name="T9" fmla="*/ 2147483647 h 19"/>
                <a:gd name="T10" fmla="*/ 2147483647 w 15"/>
                <a:gd name="T11" fmla="*/ 2147483647 h 19"/>
                <a:gd name="T12" fmla="*/ 2147483647 w 15"/>
                <a:gd name="T13" fmla="*/ 2147483647 h 19"/>
                <a:gd name="T14" fmla="*/ 2147483647 w 15"/>
                <a:gd name="T15" fmla="*/ 2147483647 h 19"/>
                <a:gd name="T16" fmla="*/ 2147483647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2" name="Freeform 792"/>
            <p:cNvSpPr>
              <a:spLocks/>
            </p:cNvSpPr>
            <p:nvPr/>
          </p:nvSpPr>
          <p:spPr bwMode="auto">
            <a:xfrm>
              <a:off x="3446648" y="4710065"/>
              <a:ext cx="25192" cy="19705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0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3" name="Freeform 793"/>
            <p:cNvSpPr>
              <a:spLocks/>
            </p:cNvSpPr>
            <p:nvPr/>
          </p:nvSpPr>
          <p:spPr bwMode="auto">
            <a:xfrm>
              <a:off x="3462393" y="4713647"/>
              <a:ext cx="26766" cy="32243"/>
            </a:xfrm>
            <a:custGeom>
              <a:avLst/>
              <a:gdLst>
                <a:gd name="T0" fmla="*/ 2147483647 w 34"/>
                <a:gd name="T1" fmla="*/ 2147483647 h 40"/>
                <a:gd name="T2" fmla="*/ 2147483647 w 34"/>
                <a:gd name="T3" fmla="*/ 0 h 40"/>
                <a:gd name="T4" fmla="*/ 0 w 34"/>
                <a:gd name="T5" fmla="*/ 2147483647 h 40"/>
                <a:gd name="T6" fmla="*/ 2147483647 w 34"/>
                <a:gd name="T7" fmla="*/ 2147483647 h 40"/>
                <a:gd name="T8" fmla="*/ 2147483647 w 34"/>
                <a:gd name="T9" fmla="*/ 2147483647 h 40"/>
                <a:gd name="T10" fmla="*/ 2147483647 w 34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4" name="Freeform 794"/>
            <p:cNvSpPr>
              <a:spLocks/>
            </p:cNvSpPr>
            <p:nvPr/>
          </p:nvSpPr>
          <p:spPr bwMode="auto">
            <a:xfrm>
              <a:off x="3474989" y="4740517"/>
              <a:ext cx="36214" cy="50156"/>
            </a:xfrm>
            <a:custGeom>
              <a:avLst/>
              <a:gdLst>
                <a:gd name="T0" fmla="*/ 2147483647 w 44"/>
                <a:gd name="T1" fmla="*/ 2147483647 h 57"/>
                <a:gd name="T2" fmla="*/ 2147483647 w 44"/>
                <a:gd name="T3" fmla="*/ 2147483647 h 57"/>
                <a:gd name="T4" fmla="*/ 2147483647 w 44"/>
                <a:gd name="T5" fmla="*/ 0 h 57"/>
                <a:gd name="T6" fmla="*/ 0 w 44"/>
                <a:gd name="T7" fmla="*/ 2147483647 h 57"/>
                <a:gd name="T8" fmla="*/ 2147483647 w 44"/>
                <a:gd name="T9" fmla="*/ 2147483647 h 57"/>
                <a:gd name="T10" fmla="*/ 2147483647 w 44"/>
                <a:gd name="T11" fmla="*/ 2147483647 h 57"/>
                <a:gd name="T12" fmla="*/ 2147483647 w 44"/>
                <a:gd name="T13" fmla="*/ 2147483647 h 57"/>
                <a:gd name="T14" fmla="*/ 2147483647 w 44"/>
                <a:gd name="T15" fmla="*/ 2147483647 h 57"/>
                <a:gd name="T16" fmla="*/ 2147483647 w 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5" name="Freeform 795"/>
            <p:cNvSpPr>
              <a:spLocks/>
            </p:cNvSpPr>
            <p:nvPr/>
          </p:nvSpPr>
          <p:spPr bwMode="auto">
            <a:xfrm>
              <a:off x="3497033" y="4783508"/>
              <a:ext cx="14170" cy="26869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0 h 30"/>
                <a:gd name="T6" fmla="*/ 0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2147483647 w 21"/>
                <a:gd name="T17" fmla="*/ 2147483647 h 30"/>
                <a:gd name="T18" fmla="*/ 2147483647 w 21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6" name="Freeform 796"/>
            <p:cNvSpPr>
              <a:spLocks/>
            </p:cNvSpPr>
            <p:nvPr/>
          </p:nvSpPr>
          <p:spPr bwMode="auto">
            <a:xfrm>
              <a:off x="3493884" y="4803212"/>
              <a:ext cx="17319" cy="1970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7" name="Freeform 797"/>
            <p:cNvSpPr>
              <a:spLocks/>
            </p:cNvSpPr>
            <p:nvPr/>
          </p:nvSpPr>
          <p:spPr bwMode="auto">
            <a:xfrm>
              <a:off x="3486011" y="4810377"/>
              <a:ext cx="12596" cy="12540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0 h 18"/>
                <a:gd name="T8" fmla="*/ 2147483647 w 20"/>
                <a:gd name="T9" fmla="*/ 2147483647 h 18"/>
                <a:gd name="T10" fmla="*/ 0 w 20"/>
                <a:gd name="T11" fmla="*/ 2147483647 h 18"/>
                <a:gd name="T12" fmla="*/ 2147483647 w 20"/>
                <a:gd name="T13" fmla="*/ 2147483647 h 18"/>
                <a:gd name="T14" fmla="*/ 0 w 20"/>
                <a:gd name="T15" fmla="*/ 2147483647 h 18"/>
                <a:gd name="T16" fmla="*/ 2147483647 w 2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8" name="Freeform 798"/>
            <p:cNvSpPr>
              <a:spLocks/>
            </p:cNvSpPr>
            <p:nvPr/>
          </p:nvSpPr>
          <p:spPr bwMode="auto">
            <a:xfrm>
              <a:off x="3479713" y="4810377"/>
              <a:ext cx="11022" cy="14330"/>
            </a:xfrm>
            <a:custGeom>
              <a:avLst/>
              <a:gdLst>
                <a:gd name="T0" fmla="*/ 2147483647 w 15"/>
                <a:gd name="T1" fmla="*/ 2147483647 h 18"/>
                <a:gd name="T2" fmla="*/ 2147483647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0 h 18"/>
                <a:gd name="T8" fmla="*/ 2147483647 w 15"/>
                <a:gd name="T9" fmla="*/ 2147483647 h 18"/>
                <a:gd name="T10" fmla="*/ 0 w 15"/>
                <a:gd name="T11" fmla="*/ 2147483647 h 18"/>
                <a:gd name="T12" fmla="*/ 2147483647 w 15"/>
                <a:gd name="T13" fmla="*/ 2147483647 h 18"/>
                <a:gd name="T14" fmla="*/ 0 w 15"/>
                <a:gd name="T15" fmla="*/ 2147483647 h 18"/>
                <a:gd name="T16" fmla="*/ 0 w 15"/>
                <a:gd name="T17" fmla="*/ 2147483647 h 18"/>
                <a:gd name="T18" fmla="*/ 2147483647 w 15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9" name="Freeform 799"/>
            <p:cNvSpPr>
              <a:spLocks/>
            </p:cNvSpPr>
            <p:nvPr/>
          </p:nvSpPr>
          <p:spPr bwMode="auto">
            <a:xfrm>
              <a:off x="3479713" y="4817542"/>
              <a:ext cx="11022" cy="14330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0 h 15"/>
                <a:gd name="T6" fmla="*/ 0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0" name="Freeform 800"/>
            <p:cNvSpPr>
              <a:spLocks/>
            </p:cNvSpPr>
            <p:nvPr/>
          </p:nvSpPr>
          <p:spPr bwMode="auto">
            <a:xfrm>
              <a:off x="3474989" y="4822916"/>
              <a:ext cx="14170" cy="2149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1" name="Freeform 801"/>
            <p:cNvSpPr>
              <a:spLocks/>
            </p:cNvSpPr>
            <p:nvPr/>
          </p:nvSpPr>
          <p:spPr bwMode="auto">
            <a:xfrm>
              <a:off x="3465542" y="4828289"/>
              <a:ext cx="17319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0 h 23"/>
                <a:gd name="T6" fmla="*/ 0 w 23"/>
                <a:gd name="T7" fmla="*/ 2147483647 h 23"/>
                <a:gd name="T8" fmla="*/ 2147483647 w 2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2" name="Freeform 802"/>
            <p:cNvSpPr>
              <a:spLocks/>
            </p:cNvSpPr>
            <p:nvPr/>
          </p:nvSpPr>
          <p:spPr bwMode="auto">
            <a:xfrm>
              <a:off x="3443499" y="4837246"/>
              <a:ext cx="28341" cy="25078"/>
            </a:xfrm>
            <a:custGeom>
              <a:avLst/>
              <a:gdLst>
                <a:gd name="T0" fmla="*/ 2147483647 w 34"/>
                <a:gd name="T1" fmla="*/ 2147483647 h 29"/>
                <a:gd name="T2" fmla="*/ 2147483647 w 34"/>
                <a:gd name="T3" fmla="*/ 2147483647 h 29"/>
                <a:gd name="T4" fmla="*/ 2147483647 w 34"/>
                <a:gd name="T5" fmla="*/ 2147483647 h 29"/>
                <a:gd name="T6" fmla="*/ 2147483647 w 34"/>
                <a:gd name="T7" fmla="*/ 0 h 29"/>
                <a:gd name="T8" fmla="*/ 2147483647 w 34"/>
                <a:gd name="T9" fmla="*/ 2147483647 h 29"/>
                <a:gd name="T10" fmla="*/ 0 w 34"/>
                <a:gd name="T11" fmla="*/ 2147483647 h 29"/>
                <a:gd name="T12" fmla="*/ 2147483647 w 34"/>
                <a:gd name="T13" fmla="*/ 2147483647 h 29"/>
                <a:gd name="T14" fmla="*/ 0 w 34"/>
                <a:gd name="T15" fmla="*/ 2147483647 h 29"/>
                <a:gd name="T16" fmla="*/ 2147483647 w 34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3" name="Freeform 803"/>
            <p:cNvSpPr>
              <a:spLocks/>
            </p:cNvSpPr>
            <p:nvPr/>
          </p:nvSpPr>
          <p:spPr bwMode="auto">
            <a:xfrm>
              <a:off x="3440350" y="4856950"/>
              <a:ext cx="15745" cy="14330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0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4" name="Freeform 804"/>
            <p:cNvSpPr>
              <a:spLocks/>
            </p:cNvSpPr>
            <p:nvPr/>
          </p:nvSpPr>
          <p:spPr bwMode="auto">
            <a:xfrm>
              <a:off x="3429328" y="4860533"/>
              <a:ext cx="20469" cy="26870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2147483647 w 25"/>
                <a:gd name="T11" fmla="*/ 2147483647 h 29"/>
                <a:gd name="T12" fmla="*/ 2147483647 w 25"/>
                <a:gd name="T13" fmla="*/ 2147483647 h 29"/>
                <a:gd name="T14" fmla="*/ 2147483647 w 25"/>
                <a:gd name="T15" fmla="*/ 2147483647 h 29"/>
                <a:gd name="T16" fmla="*/ 2147483647 w 25"/>
                <a:gd name="T17" fmla="*/ 2147483647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5" name="Freeform 805"/>
            <p:cNvSpPr>
              <a:spLocks/>
            </p:cNvSpPr>
            <p:nvPr/>
          </p:nvSpPr>
          <p:spPr bwMode="auto">
            <a:xfrm>
              <a:off x="3421456" y="4871280"/>
              <a:ext cx="14170" cy="16122"/>
            </a:xfrm>
            <a:custGeom>
              <a:avLst/>
              <a:gdLst>
                <a:gd name="T0" fmla="*/ 0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0 h 18"/>
                <a:gd name="T10" fmla="*/ 2147483647 w 19"/>
                <a:gd name="T11" fmla="*/ 0 h 18"/>
                <a:gd name="T12" fmla="*/ 0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6" name="Freeform 806"/>
            <p:cNvSpPr>
              <a:spLocks/>
            </p:cNvSpPr>
            <p:nvPr/>
          </p:nvSpPr>
          <p:spPr bwMode="auto">
            <a:xfrm>
              <a:off x="3412009" y="4867698"/>
              <a:ext cx="14170" cy="19705"/>
            </a:xfrm>
            <a:custGeom>
              <a:avLst/>
              <a:gdLst>
                <a:gd name="T0" fmla="*/ 2147483647 w 16"/>
                <a:gd name="T1" fmla="*/ 2147483647 h 20"/>
                <a:gd name="T2" fmla="*/ 0 w 16"/>
                <a:gd name="T3" fmla="*/ 2147483647 h 20"/>
                <a:gd name="T4" fmla="*/ 2147483647 w 16"/>
                <a:gd name="T5" fmla="*/ 2147483647 h 20"/>
                <a:gd name="T6" fmla="*/ 2147483647 w 16"/>
                <a:gd name="T7" fmla="*/ 2147483647 h 20"/>
                <a:gd name="T8" fmla="*/ 2147483647 w 16"/>
                <a:gd name="T9" fmla="*/ 2147483647 h 20"/>
                <a:gd name="T10" fmla="*/ 2147483647 w 16"/>
                <a:gd name="T11" fmla="*/ 0 h 20"/>
                <a:gd name="T12" fmla="*/ 2147483647 w 16"/>
                <a:gd name="T13" fmla="*/ 2147483647 h 20"/>
                <a:gd name="T14" fmla="*/ 2147483647 w 16"/>
                <a:gd name="T15" fmla="*/ 0 h 20"/>
                <a:gd name="T16" fmla="*/ 2147483647 w 16"/>
                <a:gd name="T17" fmla="*/ 0 h 20"/>
                <a:gd name="T18" fmla="*/ 2147483647 w 16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7" name="Freeform 807"/>
            <p:cNvSpPr>
              <a:spLocks/>
            </p:cNvSpPr>
            <p:nvPr/>
          </p:nvSpPr>
          <p:spPr bwMode="auto">
            <a:xfrm>
              <a:off x="3405710" y="4867698"/>
              <a:ext cx="12596" cy="17913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0 w 17"/>
                <a:gd name="T11" fmla="*/ 2147483647 h 18"/>
                <a:gd name="T12" fmla="*/ 2147483647 w 17"/>
                <a:gd name="T13" fmla="*/ 0 h 18"/>
                <a:gd name="T14" fmla="*/ 0 w 17"/>
                <a:gd name="T15" fmla="*/ 0 h 18"/>
                <a:gd name="T16" fmla="*/ 0 w 17"/>
                <a:gd name="T17" fmla="*/ 2147483647 h 18"/>
                <a:gd name="T18" fmla="*/ 2147483647 w 17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8" name="Freeform 808"/>
            <p:cNvSpPr>
              <a:spLocks/>
            </p:cNvSpPr>
            <p:nvPr/>
          </p:nvSpPr>
          <p:spPr bwMode="auto">
            <a:xfrm>
              <a:off x="3405710" y="4873072"/>
              <a:ext cx="12596" cy="16121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0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9" name="Freeform 809"/>
            <p:cNvSpPr>
              <a:spLocks/>
            </p:cNvSpPr>
            <p:nvPr/>
          </p:nvSpPr>
          <p:spPr bwMode="auto">
            <a:xfrm>
              <a:off x="3402561" y="4885611"/>
              <a:ext cx="15745" cy="16122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0 h 21"/>
                <a:gd name="T8" fmla="*/ 0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0" name="Freeform 810"/>
            <p:cNvSpPr>
              <a:spLocks/>
            </p:cNvSpPr>
            <p:nvPr/>
          </p:nvSpPr>
          <p:spPr bwMode="auto">
            <a:xfrm>
              <a:off x="3388390" y="4892776"/>
              <a:ext cx="22043" cy="25078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0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1" name="Freeform 811"/>
            <p:cNvSpPr>
              <a:spLocks/>
            </p:cNvSpPr>
            <p:nvPr/>
          </p:nvSpPr>
          <p:spPr bwMode="auto">
            <a:xfrm>
              <a:off x="3378943" y="4901733"/>
              <a:ext cx="17320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2" name="Freeform 812"/>
            <p:cNvSpPr>
              <a:spLocks/>
            </p:cNvSpPr>
            <p:nvPr/>
          </p:nvSpPr>
          <p:spPr bwMode="auto">
            <a:xfrm>
              <a:off x="3371071" y="4908898"/>
              <a:ext cx="14170" cy="14330"/>
            </a:xfrm>
            <a:custGeom>
              <a:avLst/>
              <a:gdLst>
                <a:gd name="T0" fmla="*/ 0 w 15"/>
                <a:gd name="T1" fmla="*/ 2147483647 h 18"/>
                <a:gd name="T2" fmla="*/ 0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2147483647 h 18"/>
                <a:gd name="T8" fmla="*/ 2147483647 w 15"/>
                <a:gd name="T9" fmla="*/ 0 h 18"/>
                <a:gd name="T10" fmla="*/ 0 w 15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3" name="Freeform 813"/>
            <p:cNvSpPr>
              <a:spLocks/>
            </p:cNvSpPr>
            <p:nvPr/>
          </p:nvSpPr>
          <p:spPr bwMode="auto">
            <a:xfrm>
              <a:off x="3404135" y="4597214"/>
              <a:ext cx="25192" cy="8956"/>
            </a:xfrm>
            <a:custGeom>
              <a:avLst/>
              <a:gdLst>
                <a:gd name="T0" fmla="*/ 2147483647 w 36"/>
                <a:gd name="T1" fmla="*/ 0 h 11"/>
                <a:gd name="T2" fmla="*/ 2147483647 w 36"/>
                <a:gd name="T3" fmla="*/ 2147483647 h 11"/>
                <a:gd name="T4" fmla="*/ 0 w 36"/>
                <a:gd name="T5" fmla="*/ 2147483647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4" name="Freeform 814"/>
            <p:cNvSpPr>
              <a:spLocks/>
            </p:cNvSpPr>
            <p:nvPr/>
          </p:nvSpPr>
          <p:spPr bwMode="auto">
            <a:xfrm>
              <a:off x="3479713" y="4573927"/>
              <a:ext cx="17320" cy="26870"/>
            </a:xfrm>
            <a:custGeom>
              <a:avLst/>
              <a:gdLst>
                <a:gd name="T0" fmla="*/ 2147483647 w 25"/>
                <a:gd name="T1" fmla="*/ 2147483647 h 31"/>
                <a:gd name="T2" fmla="*/ 2147483647 w 25"/>
                <a:gd name="T3" fmla="*/ 2147483647 h 31"/>
                <a:gd name="T4" fmla="*/ 2147483647 w 25"/>
                <a:gd name="T5" fmla="*/ 2147483647 h 31"/>
                <a:gd name="T6" fmla="*/ 2147483647 w 25"/>
                <a:gd name="T7" fmla="*/ 0 h 31"/>
                <a:gd name="T8" fmla="*/ 0 w 25"/>
                <a:gd name="T9" fmla="*/ 2147483647 h 31"/>
                <a:gd name="T10" fmla="*/ 2147483647 w 25"/>
                <a:gd name="T11" fmla="*/ 2147483647 h 31"/>
                <a:gd name="T12" fmla="*/ 2147483647 w 25"/>
                <a:gd name="T13" fmla="*/ 2147483647 h 31"/>
                <a:gd name="T14" fmla="*/ 2147483647 w 25"/>
                <a:gd name="T15" fmla="*/ 2147483647 h 31"/>
                <a:gd name="T16" fmla="*/ 2147483647 w 2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5" name="Freeform 815"/>
            <p:cNvSpPr>
              <a:spLocks/>
            </p:cNvSpPr>
            <p:nvPr/>
          </p:nvSpPr>
          <p:spPr bwMode="auto">
            <a:xfrm>
              <a:off x="3470265" y="4588257"/>
              <a:ext cx="18894" cy="25078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6" name="Freeform 816"/>
            <p:cNvSpPr>
              <a:spLocks/>
            </p:cNvSpPr>
            <p:nvPr/>
          </p:nvSpPr>
          <p:spPr bwMode="auto">
            <a:xfrm>
              <a:off x="3462393" y="4600797"/>
              <a:ext cx="12596" cy="14330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7" name="Freeform 817"/>
            <p:cNvSpPr>
              <a:spLocks/>
            </p:cNvSpPr>
            <p:nvPr/>
          </p:nvSpPr>
          <p:spPr bwMode="auto">
            <a:xfrm>
              <a:off x="3454520" y="4600797"/>
              <a:ext cx="7873" cy="14330"/>
            </a:xfrm>
            <a:custGeom>
              <a:avLst/>
              <a:gdLst>
                <a:gd name="T0" fmla="*/ 0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0 h 16"/>
                <a:gd name="T8" fmla="*/ 2147483647 w 12"/>
                <a:gd name="T9" fmla="*/ 0 h 16"/>
                <a:gd name="T10" fmla="*/ 2147483647 w 12"/>
                <a:gd name="T11" fmla="*/ 0 h 16"/>
                <a:gd name="T12" fmla="*/ 0 w 12"/>
                <a:gd name="T13" fmla="*/ 2147483647 h 16"/>
                <a:gd name="T14" fmla="*/ 2147483647 w 12"/>
                <a:gd name="T15" fmla="*/ 2147483647 h 16"/>
                <a:gd name="T16" fmla="*/ 0 w 12"/>
                <a:gd name="T17" fmla="*/ 214748364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8" name="Freeform 818"/>
            <p:cNvSpPr>
              <a:spLocks/>
            </p:cNvSpPr>
            <p:nvPr/>
          </p:nvSpPr>
          <p:spPr bwMode="auto">
            <a:xfrm>
              <a:off x="3427754" y="4593632"/>
              <a:ext cx="29915" cy="21495"/>
            </a:xfrm>
            <a:custGeom>
              <a:avLst/>
              <a:gdLst>
                <a:gd name="T0" fmla="*/ 2147483647 w 36"/>
                <a:gd name="T1" fmla="*/ 2147483647 h 27"/>
                <a:gd name="T2" fmla="*/ 0 w 36"/>
                <a:gd name="T3" fmla="*/ 2147483647 h 27"/>
                <a:gd name="T4" fmla="*/ 2147483647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0 h 27"/>
                <a:gd name="T10" fmla="*/ 2147483647 w 36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9" name="Freeform 819"/>
            <p:cNvSpPr>
              <a:spLocks/>
            </p:cNvSpPr>
            <p:nvPr/>
          </p:nvSpPr>
          <p:spPr bwMode="auto">
            <a:xfrm>
              <a:off x="3015229" y="4167306"/>
              <a:ext cx="28341" cy="19704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0 h 27"/>
                <a:gd name="T6" fmla="*/ 0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0" name="Freeform 820"/>
            <p:cNvSpPr>
              <a:spLocks/>
            </p:cNvSpPr>
            <p:nvPr/>
          </p:nvSpPr>
          <p:spPr bwMode="auto">
            <a:xfrm>
              <a:off x="3037272" y="4174472"/>
              <a:ext cx="70853" cy="39408"/>
            </a:xfrm>
            <a:custGeom>
              <a:avLst/>
              <a:gdLst>
                <a:gd name="T0" fmla="*/ 2147483647 w 96"/>
                <a:gd name="T1" fmla="*/ 2147483647 h 44"/>
                <a:gd name="T2" fmla="*/ 2147483647 w 96"/>
                <a:gd name="T3" fmla="*/ 2147483647 h 44"/>
                <a:gd name="T4" fmla="*/ 2147483647 w 96"/>
                <a:gd name="T5" fmla="*/ 0 h 44"/>
                <a:gd name="T6" fmla="*/ 0 w 96"/>
                <a:gd name="T7" fmla="*/ 2147483647 h 44"/>
                <a:gd name="T8" fmla="*/ 2147483647 w 96"/>
                <a:gd name="T9" fmla="*/ 2147483647 h 44"/>
                <a:gd name="T10" fmla="*/ 2147483647 w 96"/>
                <a:gd name="T11" fmla="*/ 2147483647 h 44"/>
                <a:gd name="T12" fmla="*/ 2147483647 w 96"/>
                <a:gd name="T13" fmla="*/ 2147483647 h 44"/>
                <a:gd name="T14" fmla="*/ 2147483647 w 96"/>
                <a:gd name="T15" fmla="*/ 2147483647 h 44"/>
                <a:gd name="T16" fmla="*/ 2147483647 w 96"/>
                <a:gd name="T17" fmla="*/ 2147483647 h 44"/>
                <a:gd name="T18" fmla="*/ 2147483647 w 96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1" name="Freeform 821"/>
            <p:cNvSpPr>
              <a:spLocks/>
            </p:cNvSpPr>
            <p:nvPr/>
          </p:nvSpPr>
          <p:spPr bwMode="auto">
            <a:xfrm>
              <a:off x="3106551" y="4195967"/>
              <a:ext cx="17319" cy="17913"/>
            </a:xfrm>
            <a:custGeom>
              <a:avLst/>
              <a:gdLst>
                <a:gd name="T0" fmla="*/ 2147483647 w 25"/>
                <a:gd name="T1" fmla="*/ 0 h 19"/>
                <a:gd name="T2" fmla="*/ 0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2" name="Freeform 822"/>
            <p:cNvSpPr>
              <a:spLocks/>
            </p:cNvSpPr>
            <p:nvPr/>
          </p:nvSpPr>
          <p:spPr bwMode="auto">
            <a:xfrm>
              <a:off x="3122296" y="4185219"/>
              <a:ext cx="37789" cy="26869"/>
            </a:xfrm>
            <a:custGeom>
              <a:avLst/>
              <a:gdLst>
                <a:gd name="T0" fmla="*/ 2147483647 w 52"/>
                <a:gd name="T1" fmla="*/ 0 h 29"/>
                <a:gd name="T2" fmla="*/ 0 w 52"/>
                <a:gd name="T3" fmla="*/ 2147483647 h 29"/>
                <a:gd name="T4" fmla="*/ 2147483647 w 52"/>
                <a:gd name="T5" fmla="*/ 2147483647 h 29"/>
                <a:gd name="T6" fmla="*/ 2147483647 w 52"/>
                <a:gd name="T7" fmla="*/ 2147483647 h 29"/>
                <a:gd name="T8" fmla="*/ 2147483647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3" name="Freeform 823"/>
            <p:cNvSpPr>
              <a:spLocks/>
            </p:cNvSpPr>
            <p:nvPr/>
          </p:nvSpPr>
          <p:spPr bwMode="auto">
            <a:xfrm>
              <a:off x="3156936" y="4167306"/>
              <a:ext cx="66130" cy="32243"/>
            </a:xfrm>
            <a:custGeom>
              <a:avLst/>
              <a:gdLst>
                <a:gd name="T0" fmla="*/ 2147483647 w 88"/>
                <a:gd name="T1" fmla="*/ 0 h 38"/>
                <a:gd name="T2" fmla="*/ 2147483647 w 88"/>
                <a:gd name="T3" fmla="*/ 0 h 38"/>
                <a:gd name="T4" fmla="*/ 0 w 88"/>
                <a:gd name="T5" fmla="*/ 2147483647 h 38"/>
                <a:gd name="T6" fmla="*/ 2147483647 w 88"/>
                <a:gd name="T7" fmla="*/ 2147483647 h 38"/>
                <a:gd name="T8" fmla="*/ 2147483647 w 88"/>
                <a:gd name="T9" fmla="*/ 2147483647 h 38"/>
                <a:gd name="T10" fmla="*/ 2147483647 w 88"/>
                <a:gd name="T11" fmla="*/ 2147483647 h 38"/>
                <a:gd name="T12" fmla="*/ 2147483647 w 88"/>
                <a:gd name="T13" fmla="*/ 2147483647 h 38"/>
                <a:gd name="T14" fmla="*/ 2147483647 w 88"/>
                <a:gd name="T15" fmla="*/ 2147483647 h 38"/>
                <a:gd name="T16" fmla="*/ 2147483647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4" name="Freeform 824"/>
            <p:cNvSpPr>
              <a:spLocks/>
            </p:cNvSpPr>
            <p:nvPr/>
          </p:nvSpPr>
          <p:spPr bwMode="auto">
            <a:xfrm>
              <a:off x="3218342" y="4147602"/>
              <a:ext cx="28341" cy="30452"/>
            </a:xfrm>
            <a:custGeom>
              <a:avLst/>
              <a:gdLst>
                <a:gd name="T0" fmla="*/ 2147483647 w 40"/>
                <a:gd name="T1" fmla="*/ 0 h 34"/>
                <a:gd name="T2" fmla="*/ 2147483647 w 40"/>
                <a:gd name="T3" fmla="*/ 2147483647 h 34"/>
                <a:gd name="T4" fmla="*/ 0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0 h 34"/>
                <a:gd name="T14" fmla="*/ 2147483647 w 40"/>
                <a:gd name="T15" fmla="*/ 0 h 34"/>
                <a:gd name="T16" fmla="*/ 2147483647 w 40"/>
                <a:gd name="T17" fmla="*/ 2147483647 h 34"/>
                <a:gd name="T18" fmla="*/ 2147483647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5" name="Freeform 825"/>
            <p:cNvSpPr>
              <a:spLocks/>
            </p:cNvSpPr>
            <p:nvPr/>
          </p:nvSpPr>
          <p:spPr bwMode="auto">
            <a:xfrm>
              <a:off x="3276600" y="4147602"/>
              <a:ext cx="26766" cy="14330"/>
            </a:xfrm>
            <a:custGeom>
              <a:avLst/>
              <a:gdLst>
                <a:gd name="T0" fmla="*/ 2147483647 w 37"/>
                <a:gd name="T1" fmla="*/ 0 h 17"/>
                <a:gd name="T2" fmla="*/ 2147483647 w 37"/>
                <a:gd name="T3" fmla="*/ 0 h 17"/>
                <a:gd name="T4" fmla="*/ 0 w 37"/>
                <a:gd name="T5" fmla="*/ 0 h 17"/>
                <a:gd name="T6" fmla="*/ 0 w 37"/>
                <a:gd name="T7" fmla="*/ 2147483647 h 17"/>
                <a:gd name="T8" fmla="*/ 2147483647 w 37"/>
                <a:gd name="T9" fmla="*/ 2147483647 h 17"/>
                <a:gd name="T10" fmla="*/ 2147483647 w 37"/>
                <a:gd name="T11" fmla="*/ 2147483647 h 17"/>
                <a:gd name="T12" fmla="*/ 2147483647 w 37"/>
                <a:gd name="T13" fmla="*/ 2147483647 h 17"/>
                <a:gd name="T14" fmla="*/ 2147483647 w 37"/>
                <a:gd name="T15" fmla="*/ 2147483647 h 17"/>
                <a:gd name="T16" fmla="*/ 2147483647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6" name="Freeform 826"/>
            <p:cNvSpPr>
              <a:spLocks/>
            </p:cNvSpPr>
            <p:nvPr/>
          </p:nvSpPr>
          <p:spPr bwMode="auto">
            <a:xfrm>
              <a:off x="3300217" y="4142228"/>
              <a:ext cx="22043" cy="17913"/>
            </a:xfrm>
            <a:custGeom>
              <a:avLst/>
              <a:gdLst>
                <a:gd name="T0" fmla="*/ 2147483647 w 31"/>
                <a:gd name="T1" fmla="*/ 2147483647 h 23"/>
                <a:gd name="T2" fmla="*/ 2147483647 w 31"/>
                <a:gd name="T3" fmla="*/ 0 h 23"/>
                <a:gd name="T4" fmla="*/ 0 w 31"/>
                <a:gd name="T5" fmla="*/ 2147483647 h 23"/>
                <a:gd name="T6" fmla="*/ 2147483647 w 31"/>
                <a:gd name="T7" fmla="*/ 2147483647 h 23"/>
                <a:gd name="T8" fmla="*/ 2147483647 w 31"/>
                <a:gd name="T9" fmla="*/ 2147483647 h 23"/>
                <a:gd name="T10" fmla="*/ 2147483647 w 31"/>
                <a:gd name="T11" fmla="*/ 2147483647 h 23"/>
                <a:gd name="T12" fmla="*/ 2147483647 w 31"/>
                <a:gd name="T13" fmla="*/ 2147483647 h 23"/>
                <a:gd name="T14" fmla="*/ 2147483647 w 31"/>
                <a:gd name="T15" fmla="*/ 0 h 23"/>
                <a:gd name="T16" fmla="*/ 2147483647 w 31"/>
                <a:gd name="T17" fmla="*/ 0 h 23"/>
                <a:gd name="T18" fmla="*/ 2147483647 w 3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7" name="Freeform 827"/>
            <p:cNvSpPr>
              <a:spLocks/>
            </p:cNvSpPr>
            <p:nvPr/>
          </p:nvSpPr>
          <p:spPr bwMode="auto">
            <a:xfrm>
              <a:off x="3315962" y="4142228"/>
              <a:ext cx="11022" cy="16121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0 h 17"/>
                <a:gd name="T6" fmla="*/ 0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8" name="Freeform 828"/>
            <p:cNvSpPr>
              <a:spLocks/>
            </p:cNvSpPr>
            <p:nvPr/>
          </p:nvSpPr>
          <p:spPr bwMode="auto">
            <a:xfrm>
              <a:off x="2842031" y="4122524"/>
              <a:ext cx="29915" cy="14330"/>
            </a:xfrm>
            <a:custGeom>
              <a:avLst/>
              <a:gdLst>
                <a:gd name="T0" fmla="*/ 2147483647 w 42"/>
                <a:gd name="T1" fmla="*/ 0 h 17"/>
                <a:gd name="T2" fmla="*/ 0 w 42"/>
                <a:gd name="T3" fmla="*/ 0 h 17"/>
                <a:gd name="T4" fmla="*/ 0 w 42"/>
                <a:gd name="T5" fmla="*/ 2147483647 h 17"/>
                <a:gd name="T6" fmla="*/ 2147483647 w 42"/>
                <a:gd name="T7" fmla="*/ 2147483647 h 17"/>
                <a:gd name="T8" fmla="*/ 2147483647 w 42"/>
                <a:gd name="T9" fmla="*/ 2147483647 h 17"/>
                <a:gd name="T10" fmla="*/ 2147483647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9" name="Freeform 829"/>
            <p:cNvSpPr>
              <a:spLocks/>
            </p:cNvSpPr>
            <p:nvPr/>
          </p:nvSpPr>
          <p:spPr bwMode="auto">
            <a:xfrm>
              <a:off x="2871947" y="4122524"/>
              <a:ext cx="37789" cy="19705"/>
            </a:xfrm>
            <a:custGeom>
              <a:avLst/>
              <a:gdLst>
                <a:gd name="T0" fmla="*/ 2147483647 w 52"/>
                <a:gd name="T1" fmla="*/ 2147483647 h 21"/>
                <a:gd name="T2" fmla="*/ 2147483647 w 52"/>
                <a:gd name="T3" fmla="*/ 2147483647 h 21"/>
                <a:gd name="T4" fmla="*/ 2147483647 w 52"/>
                <a:gd name="T5" fmla="*/ 0 h 21"/>
                <a:gd name="T6" fmla="*/ 0 w 52"/>
                <a:gd name="T7" fmla="*/ 2147483647 h 21"/>
                <a:gd name="T8" fmla="*/ 2147483647 w 52"/>
                <a:gd name="T9" fmla="*/ 2147483647 h 21"/>
                <a:gd name="T10" fmla="*/ 2147483647 w 52"/>
                <a:gd name="T11" fmla="*/ 2147483647 h 21"/>
                <a:gd name="T12" fmla="*/ 2147483647 w 52"/>
                <a:gd name="T13" fmla="*/ 2147483647 h 21"/>
                <a:gd name="T14" fmla="*/ 2147483647 w 52"/>
                <a:gd name="T15" fmla="*/ 2147483647 h 21"/>
                <a:gd name="T16" fmla="*/ 2147483647 w 52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0" name="Freeform 830"/>
            <p:cNvSpPr>
              <a:spLocks/>
            </p:cNvSpPr>
            <p:nvPr/>
          </p:nvSpPr>
          <p:spPr bwMode="auto">
            <a:xfrm>
              <a:off x="2906586" y="4129689"/>
              <a:ext cx="47236" cy="19705"/>
            </a:xfrm>
            <a:custGeom>
              <a:avLst/>
              <a:gdLst>
                <a:gd name="T0" fmla="*/ 2147483647 w 61"/>
                <a:gd name="T1" fmla="*/ 2147483647 h 24"/>
                <a:gd name="T2" fmla="*/ 2147483647 w 61"/>
                <a:gd name="T3" fmla="*/ 2147483647 h 24"/>
                <a:gd name="T4" fmla="*/ 2147483647 w 61"/>
                <a:gd name="T5" fmla="*/ 0 h 24"/>
                <a:gd name="T6" fmla="*/ 0 w 61"/>
                <a:gd name="T7" fmla="*/ 2147483647 h 24"/>
                <a:gd name="T8" fmla="*/ 2147483647 w 61"/>
                <a:gd name="T9" fmla="*/ 2147483647 h 24"/>
                <a:gd name="T10" fmla="*/ 2147483647 w 61"/>
                <a:gd name="T11" fmla="*/ 2147483647 h 24"/>
                <a:gd name="T12" fmla="*/ 2147483647 w 61"/>
                <a:gd name="T13" fmla="*/ 2147483647 h 24"/>
                <a:gd name="T14" fmla="*/ 2147483647 w 61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1" name="Freeform 831"/>
            <p:cNvSpPr>
              <a:spLocks/>
            </p:cNvSpPr>
            <p:nvPr/>
          </p:nvSpPr>
          <p:spPr bwMode="auto">
            <a:xfrm>
              <a:off x="2950673" y="4135063"/>
              <a:ext cx="47236" cy="30451"/>
            </a:xfrm>
            <a:custGeom>
              <a:avLst/>
              <a:gdLst>
                <a:gd name="T0" fmla="*/ 2147483647 w 65"/>
                <a:gd name="T1" fmla="*/ 2147483647 h 31"/>
                <a:gd name="T2" fmla="*/ 2147483647 w 65"/>
                <a:gd name="T3" fmla="*/ 2147483647 h 31"/>
                <a:gd name="T4" fmla="*/ 2147483647 w 65"/>
                <a:gd name="T5" fmla="*/ 0 h 31"/>
                <a:gd name="T6" fmla="*/ 0 w 65"/>
                <a:gd name="T7" fmla="*/ 2147483647 h 31"/>
                <a:gd name="T8" fmla="*/ 2147483647 w 65"/>
                <a:gd name="T9" fmla="*/ 2147483647 h 31"/>
                <a:gd name="T10" fmla="*/ 2147483647 w 65"/>
                <a:gd name="T11" fmla="*/ 2147483647 h 31"/>
                <a:gd name="T12" fmla="*/ 2147483647 w 65"/>
                <a:gd name="T13" fmla="*/ 2147483647 h 31"/>
                <a:gd name="T14" fmla="*/ 2147483647 w 65"/>
                <a:gd name="T15" fmla="*/ 2147483647 h 31"/>
                <a:gd name="T16" fmla="*/ 2147483647 w 6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2" name="Freeform 832"/>
            <p:cNvSpPr>
              <a:spLocks/>
            </p:cNvSpPr>
            <p:nvPr/>
          </p:nvSpPr>
          <p:spPr bwMode="auto">
            <a:xfrm>
              <a:off x="2993185" y="4149394"/>
              <a:ext cx="28341" cy="28661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0 h 31"/>
                <a:gd name="T6" fmla="*/ 0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3" name="Freeform 833"/>
            <p:cNvSpPr>
              <a:spLocks/>
            </p:cNvSpPr>
            <p:nvPr/>
          </p:nvSpPr>
          <p:spPr bwMode="auto">
            <a:xfrm>
              <a:off x="2541297" y="3846666"/>
              <a:ext cx="28341" cy="62695"/>
            </a:xfrm>
            <a:custGeom>
              <a:avLst/>
              <a:gdLst>
                <a:gd name="T0" fmla="*/ 0 w 36"/>
                <a:gd name="T1" fmla="*/ 2147483647 h 71"/>
                <a:gd name="T2" fmla="*/ 2147483647 w 36"/>
                <a:gd name="T3" fmla="*/ 2147483647 h 71"/>
                <a:gd name="T4" fmla="*/ 2147483647 w 36"/>
                <a:gd name="T5" fmla="*/ 2147483647 h 71"/>
                <a:gd name="T6" fmla="*/ 2147483647 w 36"/>
                <a:gd name="T7" fmla="*/ 0 h 71"/>
                <a:gd name="T8" fmla="*/ 0 w 36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4" name="Freeform 834"/>
            <p:cNvSpPr>
              <a:spLocks/>
            </p:cNvSpPr>
            <p:nvPr/>
          </p:nvSpPr>
          <p:spPr bwMode="auto">
            <a:xfrm>
              <a:off x="2530276" y="3810840"/>
              <a:ext cx="22043" cy="39408"/>
            </a:xfrm>
            <a:custGeom>
              <a:avLst/>
              <a:gdLst>
                <a:gd name="T0" fmla="*/ 0 w 31"/>
                <a:gd name="T1" fmla="*/ 2147483647 h 44"/>
                <a:gd name="T2" fmla="*/ 2147483647 w 31"/>
                <a:gd name="T3" fmla="*/ 2147483647 h 44"/>
                <a:gd name="T4" fmla="*/ 2147483647 w 31"/>
                <a:gd name="T5" fmla="*/ 2147483647 h 44"/>
                <a:gd name="T6" fmla="*/ 2147483647 w 31"/>
                <a:gd name="T7" fmla="*/ 0 h 44"/>
                <a:gd name="T8" fmla="*/ 0 w 3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5" name="Freeform 835"/>
            <p:cNvSpPr>
              <a:spLocks/>
            </p:cNvSpPr>
            <p:nvPr/>
          </p:nvSpPr>
          <p:spPr bwMode="auto">
            <a:xfrm>
              <a:off x="2522402" y="3789345"/>
              <a:ext cx="18894" cy="28661"/>
            </a:xfrm>
            <a:custGeom>
              <a:avLst/>
              <a:gdLst>
                <a:gd name="T0" fmla="*/ 2147483647 w 27"/>
                <a:gd name="T1" fmla="*/ 0 h 37"/>
                <a:gd name="T2" fmla="*/ 2147483647 w 27"/>
                <a:gd name="T3" fmla="*/ 2147483647 h 37"/>
                <a:gd name="T4" fmla="*/ 2147483647 w 27"/>
                <a:gd name="T5" fmla="*/ 2147483647 h 37"/>
                <a:gd name="T6" fmla="*/ 2147483647 w 27"/>
                <a:gd name="T7" fmla="*/ 2147483647 h 37"/>
                <a:gd name="T8" fmla="*/ 2147483647 w 27"/>
                <a:gd name="T9" fmla="*/ 2147483647 h 37"/>
                <a:gd name="T10" fmla="*/ 2147483647 w 27"/>
                <a:gd name="T11" fmla="*/ 2147483647 h 37"/>
                <a:gd name="T12" fmla="*/ 2147483647 w 27"/>
                <a:gd name="T13" fmla="*/ 0 h 37"/>
                <a:gd name="T14" fmla="*/ 0 w 27"/>
                <a:gd name="T15" fmla="*/ 2147483647 h 37"/>
                <a:gd name="T16" fmla="*/ 2147483647 w 27"/>
                <a:gd name="T17" fmla="*/ 2147483647 h 37"/>
                <a:gd name="T18" fmla="*/ 2147483647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6" name="Freeform 836"/>
            <p:cNvSpPr>
              <a:spLocks/>
            </p:cNvSpPr>
            <p:nvPr/>
          </p:nvSpPr>
          <p:spPr bwMode="auto">
            <a:xfrm>
              <a:off x="2525551" y="3773224"/>
              <a:ext cx="12596" cy="23286"/>
            </a:xfrm>
            <a:custGeom>
              <a:avLst/>
              <a:gdLst>
                <a:gd name="T0" fmla="*/ 2147483647 w 20"/>
                <a:gd name="T1" fmla="*/ 0 h 19"/>
                <a:gd name="T2" fmla="*/ 2147483647 w 20"/>
                <a:gd name="T3" fmla="*/ 0 h 19"/>
                <a:gd name="T4" fmla="*/ 0 w 20"/>
                <a:gd name="T5" fmla="*/ 2147483647 h 19"/>
                <a:gd name="T6" fmla="*/ 2147483647 w 20"/>
                <a:gd name="T7" fmla="*/ 2147483647 h 19"/>
                <a:gd name="T8" fmla="*/ 2147483647 w 20"/>
                <a:gd name="T9" fmla="*/ 2147483647 h 19"/>
                <a:gd name="T10" fmla="*/ 2147483647 w 20"/>
                <a:gd name="T11" fmla="*/ 2147483647 h 19"/>
                <a:gd name="T12" fmla="*/ 2147483647 w 20"/>
                <a:gd name="T13" fmla="*/ 0 h 19"/>
                <a:gd name="T14" fmla="*/ 2147483647 w 20"/>
                <a:gd name="T15" fmla="*/ 0 h 19"/>
                <a:gd name="T16" fmla="*/ 2147483647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7" name="Freeform 837"/>
            <p:cNvSpPr>
              <a:spLocks/>
            </p:cNvSpPr>
            <p:nvPr/>
          </p:nvSpPr>
          <p:spPr bwMode="auto">
            <a:xfrm>
              <a:off x="2530276" y="3767850"/>
              <a:ext cx="15745" cy="21495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0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0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8" name="Freeform 838"/>
            <p:cNvSpPr>
              <a:spLocks/>
            </p:cNvSpPr>
            <p:nvPr/>
          </p:nvSpPr>
          <p:spPr bwMode="auto">
            <a:xfrm>
              <a:off x="2541297" y="3769641"/>
              <a:ext cx="18894" cy="19704"/>
            </a:xfrm>
            <a:custGeom>
              <a:avLst/>
              <a:gdLst>
                <a:gd name="T0" fmla="*/ 2147483647 w 25"/>
                <a:gd name="T1" fmla="*/ 2147483647 h 23"/>
                <a:gd name="T2" fmla="*/ 2147483647 w 25"/>
                <a:gd name="T3" fmla="*/ 2147483647 h 23"/>
                <a:gd name="T4" fmla="*/ 2147483647 w 25"/>
                <a:gd name="T5" fmla="*/ 0 h 23"/>
                <a:gd name="T6" fmla="*/ 0 w 25"/>
                <a:gd name="T7" fmla="*/ 2147483647 h 23"/>
                <a:gd name="T8" fmla="*/ 2147483647 w 25"/>
                <a:gd name="T9" fmla="*/ 2147483647 h 23"/>
                <a:gd name="T10" fmla="*/ 2147483647 w 25"/>
                <a:gd name="T11" fmla="*/ 2147483647 h 23"/>
                <a:gd name="T12" fmla="*/ 2147483647 w 25"/>
                <a:gd name="T13" fmla="*/ 2147483647 h 23"/>
                <a:gd name="T14" fmla="*/ 2147483647 w 25"/>
                <a:gd name="T15" fmla="*/ 2147483647 h 23"/>
                <a:gd name="T16" fmla="*/ 2147483647 w 25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9" name="Freeform 839"/>
            <p:cNvSpPr>
              <a:spLocks/>
            </p:cNvSpPr>
            <p:nvPr/>
          </p:nvSpPr>
          <p:spPr bwMode="auto">
            <a:xfrm>
              <a:off x="2552319" y="3773224"/>
              <a:ext cx="39363" cy="50156"/>
            </a:xfrm>
            <a:custGeom>
              <a:avLst/>
              <a:gdLst>
                <a:gd name="T0" fmla="*/ 2147483647 w 56"/>
                <a:gd name="T1" fmla="*/ 2147483647 h 53"/>
                <a:gd name="T2" fmla="*/ 2147483647 w 56"/>
                <a:gd name="T3" fmla="*/ 2147483647 h 53"/>
                <a:gd name="T4" fmla="*/ 2147483647 w 56"/>
                <a:gd name="T5" fmla="*/ 0 h 53"/>
                <a:gd name="T6" fmla="*/ 0 w 56"/>
                <a:gd name="T7" fmla="*/ 2147483647 h 53"/>
                <a:gd name="T8" fmla="*/ 2147483647 w 56"/>
                <a:gd name="T9" fmla="*/ 2147483647 h 53"/>
                <a:gd name="T10" fmla="*/ 2147483647 w 56"/>
                <a:gd name="T11" fmla="*/ 2147483647 h 53"/>
                <a:gd name="T12" fmla="*/ 2147483647 w 56"/>
                <a:gd name="T13" fmla="*/ 2147483647 h 53"/>
                <a:gd name="T14" fmla="*/ 2147483647 w 56"/>
                <a:gd name="T15" fmla="*/ 2147483647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0" name="Freeform 840"/>
            <p:cNvSpPr>
              <a:spLocks/>
            </p:cNvSpPr>
            <p:nvPr/>
          </p:nvSpPr>
          <p:spPr bwMode="auto">
            <a:xfrm>
              <a:off x="2580660" y="3816215"/>
              <a:ext cx="42512" cy="46573"/>
            </a:xfrm>
            <a:custGeom>
              <a:avLst/>
              <a:gdLst>
                <a:gd name="T0" fmla="*/ 2147483647 w 52"/>
                <a:gd name="T1" fmla="*/ 2147483647 h 57"/>
                <a:gd name="T2" fmla="*/ 2147483647 w 52"/>
                <a:gd name="T3" fmla="*/ 2147483647 h 57"/>
                <a:gd name="T4" fmla="*/ 2147483647 w 52"/>
                <a:gd name="T5" fmla="*/ 0 h 57"/>
                <a:gd name="T6" fmla="*/ 0 w 52"/>
                <a:gd name="T7" fmla="*/ 2147483647 h 57"/>
                <a:gd name="T8" fmla="*/ 2147483647 w 52"/>
                <a:gd name="T9" fmla="*/ 2147483647 h 57"/>
                <a:gd name="T10" fmla="*/ 2147483647 w 52"/>
                <a:gd name="T11" fmla="*/ 2147483647 h 57"/>
                <a:gd name="T12" fmla="*/ 2147483647 w 52"/>
                <a:gd name="T13" fmla="*/ 2147483647 h 57"/>
                <a:gd name="T14" fmla="*/ 2147483647 w 52"/>
                <a:gd name="T15" fmla="*/ 2147483647 h 57"/>
                <a:gd name="T16" fmla="*/ 2147483647 w 52"/>
                <a:gd name="T17" fmla="*/ 2147483647 h 57"/>
                <a:gd name="T18" fmla="*/ 2147483647 w 52"/>
                <a:gd name="T19" fmla="*/ 2147483647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1" name="Freeform 841"/>
            <p:cNvSpPr>
              <a:spLocks/>
            </p:cNvSpPr>
            <p:nvPr/>
          </p:nvSpPr>
          <p:spPr bwMode="auto">
            <a:xfrm>
              <a:off x="2616874" y="3853831"/>
              <a:ext cx="15745" cy="10748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0 h 17"/>
                <a:gd name="T6" fmla="*/ 0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2" name="Freeform 842"/>
            <p:cNvSpPr>
              <a:spLocks/>
            </p:cNvSpPr>
            <p:nvPr/>
          </p:nvSpPr>
          <p:spPr bwMode="auto">
            <a:xfrm>
              <a:off x="2632619" y="3850249"/>
              <a:ext cx="15745" cy="14330"/>
            </a:xfrm>
            <a:custGeom>
              <a:avLst/>
              <a:gdLst>
                <a:gd name="T0" fmla="*/ 2147483647 w 22"/>
                <a:gd name="T1" fmla="*/ 0 h 19"/>
                <a:gd name="T2" fmla="*/ 2147483647 w 22"/>
                <a:gd name="T3" fmla="*/ 0 h 19"/>
                <a:gd name="T4" fmla="*/ 0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0 h 19"/>
                <a:gd name="T14" fmla="*/ 2147483647 w 22"/>
                <a:gd name="T15" fmla="*/ 0 h 19"/>
                <a:gd name="T16" fmla="*/ 2147483647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3" name="Freeform 843"/>
            <p:cNvSpPr>
              <a:spLocks/>
            </p:cNvSpPr>
            <p:nvPr/>
          </p:nvSpPr>
          <p:spPr bwMode="auto">
            <a:xfrm>
              <a:off x="2648364" y="3850249"/>
              <a:ext cx="17320" cy="14330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0 h 19"/>
                <a:gd name="T6" fmla="*/ 0 w 25"/>
                <a:gd name="T7" fmla="*/ 2147483647 h 19"/>
                <a:gd name="T8" fmla="*/ 2147483647 w 25"/>
                <a:gd name="T9" fmla="*/ 2147483647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2147483647 w 25"/>
                <a:gd name="T17" fmla="*/ 2147483647 h 19"/>
                <a:gd name="T18" fmla="*/ 2147483647 w 2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4" name="Freeform 844"/>
            <p:cNvSpPr>
              <a:spLocks/>
            </p:cNvSpPr>
            <p:nvPr/>
          </p:nvSpPr>
          <p:spPr bwMode="auto">
            <a:xfrm>
              <a:off x="2657811" y="3857414"/>
              <a:ext cx="50385" cy="66278"/>
            </a:xfrm>
            <a:custGeom>
              <a:avLst/>
              <a:gdLst>
                <a:gd name="T0" fmla="*/ 2147483647 w 69"/>
                <a:gd name="T1" fmla="*/ 2147483647 h 80"/>
                <a:gd name="T2" fmla="*/ 2147483647 w 69"/>
                <a:gd name="T3" fmla="*/ 0 h 80"/>
                <a:gd name="T4" fmla="*/ 0 w 69"/>
                <a:gd name="T5" fmla="*/ 2147483647 h 80"/>
                <a:gd name="T6" fmla="*/ 2147483647 w 69"/>
                <a:gd name="T7" fmla="*/ 2147483647 h 80"/>
                <a:gd name="T8" fmla="*/ 2147483647 w 69"/>
                <a:gd name="T9" fmla="*/ 2147483647 h 80"/>
                <a:gd name="T10" fmla="*/ 2147483647 w 69"/>
                <a:gd name="T11" fmla="*/ 2147483647 h 80"/>
                <a:gd name="T12" fmla="*/ 2147483647 w 69"/>
                <a:gd name="T13" fmla="*/ 2147483647 h 80"/>
                <a:gd name="T14" fmla="*/ 2147483647 w 69"/>
                <a:gd name="T15" fmla="*/ 2147483647 h 80"/>
                <a:gd name="T16" fmla="*/ 2147483647 w 69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5" name="Freeform 845"/>
            <p:cNvSpPr>
              <a:spLocks/>
            </p:cNvSpPr>
            <p:nvPr/>
          </p:nvSpPr>
          <p:spPr bwMode="auto">
            <a:xfrm>
              <a:off x="2697175" y="3912944"/>
              <a:ext cx="67704" cy="78816"/>
            </a:xfrm>
            <a:custGeom>
              <a:avLst/>
              <a:gdLst>
                <a:gd name="T0" fmla="*/ 2147483647 w 88"/>
                <a:gd name="T1" fmla="*/ 2147483647 h 90"/>
                <a:gd name="T2" fmla="*/ 2147483647 w 88"/>
                <a:gd name="T3" fmla="*/ 2147483647 h 90"/>
                <a:gd name="T4" fmla="*/ 2147483647 w 88"/>
                <a:gd name="T5" fmla="*/ 0 h 90"/>
                <a:gd name="T6" fmla="*/ 0 w 88"/>
                <a:gd name="T7" fmla="*/ 2147483647 h 90"/>
                <a:gd name="T8" fmla="*/ 2147483647 w 88"/>
                <a:gd name="T9" fmla="*/ 2147483647 h 90"/>
                <a:gd name="T10" fmla="*/ 2147483647 w 88"/>
                <a:gd name="T11" fmla="*/ 2147483647 h 90"/>
                <a:gd name="T12" fmla="*/ 2147483647 w 88"/>
                <a:gd name="T13" fmla="*/ 2147483647 h 90"/>
                <a:gd name="T14" fmla="*/ 2147483647 w 88"/>
                <a:gd name="T15" fmla="*/ 2147483647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6" name="Freeform 846"/>
            <p:cNvSpPr>
              <a:spLocks/>
            </p:cNvSpPr>
            <p:nvPr/>
          </p:nvSpPr>
          <p:spPr bwMode="auto">
            <a:xfrm>
              <a:off x="2755432" y="3986386"/>
              <a:ext cx="88173" cy="148677"/>
            </a:xfrm>
            <a:custGeom>
              <a:avLst/>
              <a:gdLst>
                <a:gd name="T0" fmla="*/ 2147483647 w 119"/>
                <a:gd name="T1" fmla="*/ 2147483647 h 174"/>
                <a:gd name="T2" fmla="*/ 2147483647 w 119"/>
                <a:gd name="T3" fmla="*/ 2147483647 h 174"/>
                <a:gd name="T4" fmla="*/ 2147483647 w 119"/>
                <a:gd name="T5" fmla="*/ 0 h 174"/>
                <a:gd name="T6" fmla="*/ 0 w 119"/>
                <a:gd name="T7" fmla="*/ 2147483647 h 174"/>
                <a:gd name="T8" fmla="*/ 2147483647 w 119"/>
                <a:gd name="T9" fmla="*/ 2147483647 h 174"/>
                <a:gd name="T10" fmla="*/ 2147483647 w 119"/>
                <a:gd name="T11" fmla="*/ 2147483647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7" name="Freeform 847"/>
            <p:cNvSpPr>
              <a:spLocks/>
            </p:cNvSpPr>
            <p:nvPr/>
          </p:nvSpPr>
          <p:spPr bwMode="auto">
            <a:xfrm>
              <a:off x="2172858" y="3760684"/>
              <a:ext cx="33065" cy="28661"/>
            </a:xfrm>
            <a:custGeom>
              <a:avLst/>
              <a:gdLst>
                <a:gd name="T0" fmla="*/ 2147483647 w 42"/>
                <a:gd name="T1" fmla="*/ 2147483647 h 33"/>
                <a:gd name="T2" fmla="*/ 2147483647 w 42"/>
                <a:gd name="T3" fmla="*/ 2147483647 h 33"/>
                <a:gd name="T4" fmla="*/ 2147483647 w 42"/>
                <a:gd name="T5" fmla="*/ 0 h 33"/>
                <a:gd name="T6" fmla="*/ 0 w 42"/>
                <a:gd name="T7" fmla="*/ 2147483647 h 33"/>
                <a:gd name="T8" fmla="*/ 2147483647 w 42"/>
                <a:gd name="T9" fmla="*/ 2147483647 h 33"/>
                <a:gd name="T10" fmla="*/ 2147483647 w 42"/>
                <a:gd name="T11" fmla="*/ 2147483647 h 33"/>
                <a:gd name="T12" fmla="*/ 2147483647 w 42"/>
                <a:gd name="T13" fmla="*/ 2147483647 h 33"/>
                <a:gd name="T14" fmla="*/ 2147483647 w 42"/>
                <a:gd name="T15" fmla="*/ 2147483647 h 33"/>
                <a:gd name="T16" fmla="*/ 2147483647 w 42"/>
                <a:gd name="T17" fmla="*/ 2147483647 h 33"/>
                <a:gd name="T18" fmla="*/ 2147483647 w 42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8" name="Freeform 848"/>
            <p:cNvSpPr>
              <a:spLocks/>
            </p:cNvSpPr>
            <p:nvPr/>
          </p:nvSpPr>
          <p:spPr bwMode="auto">
            <a:xfrm>
              <a:off x="2204349" y="3773224"/>
              <a:ext cx="61407" cy="25078"/>
            </a:xfrm>
            <a:custGeom>
              <a:avLst/>
              <a:gdLst>
                <a:gd name="T0" fmla="*/ 2147483647 w 86"/>
                <a:gd name="T1" fmla="*/ 2147483647 h 29"/>
                <a:gd name="T2" fmla="*/ 2147483647 w 86"/>
                <a:gd name="T3" fmla="*/ 0 h 29"/>
                <a:gd name="T4" fmla="*/ 0 w 86"/>
                <a:gd name="T5" fmla="*/ 2147483647 h 29"/>
                <a:gd name="T6" fmla="*/ 2147483647 w 86"/>
                <a:gd name="T7" fmla="*/ 2147483647 h 29"/>
                <a:gd name="T8" fmla="*/ 2147483647 w 86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9" name="Freeform 849"/>
            <p:cNvSpPr>
              <a:spLocks/>
            </p:cNvSpPr>
            <p:nvPr/>
          </p:nvSpPr>
          <p:spPr bwMode="auto">
            <a:xfrm>
              <a:off x="2264181" y="3782180"/>
              <a:ext cx="48811" cy="21495"/>
            </a:xfrm>
            <a:custGeom>
              <a:avLst/>
              <a:gdLst>
                <a:gd name="T0" fmla="*/ 2147483647 w 61"/>
                <a:gd name="T1" fmla="*/ 2147483647 h 23"/>
                <a:gd name="T2" fmla="*/ 2147483647 w 61"/>
                <a:gd name="T3" fmla="*/ 2147483647 h 23"/>
                <a:gd name="T4" fmla="*/ 2147483647 w 61"/>
                <a:gd name="T5" fmla="*/ 0 h 23"/>
                <a:gd name="T6" fmla="*/ 0 w 61"/>
                <a:gd name="T7" fmla="*/ 2147483647 h 23"/>
                <a:gd name="T8" fmla="*/ 2147483647 w 61"/>
                <a:gd name="T9" fmla="*/ 2147483647 h 23"/>
                <a:gd name="T10" fmla="*/ 2147483647 w 61"/>
                <a:gd name="T11" fmla="*/ 2147483647 h 23"/>
                <a:gd name="T12" fmla="*/ 2147483647 w 61"/>
                <a:gd name="T13" fmla="*/ 2147483647 h 23"/>
                <a:gd name="T14" fmla="*/ 2147483647 w 61"/>
                <a:gd name="T15" fmla="*/ 2147483647 h 23"/>
                <a:gd name="T16" fmla="*/ 2147483647 w 6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0" name="Freeform 850"/>
            <p:cNvSpPr>
              <a:spLocks/>
            </p:cNvSpPr>
            <p:nvPr/>
          </p:nvSpPr>
          <p:spPr bwMode="auto">
            <a:xfrm>
              <a:off x="2308267" y="3791137"/>
              <a:ext cx="64556" cy="37616"/>
            </a:xfrm>
            <a:custGeom>
              <a:avLst/>
              <a:gdLst>
                <a:gd name="T0" fmla="*/ 2147483647 w 88"/>
                <a:gd name="T1" fmla="*/ 2147483647 h 44"/>
                <a:gd name="T2" fmla="*/ 2147483647 w 88"/>
                <a:gd name="T3" fmla="*/ 2147483647 h 44"/>
                <a:gd name="T4" fmla="*/ 2147483647 w 88"/>
                <a:gd name="T5" fmla="*/ 0 h 44"/>
                <a:gd name="T6" fmla="*/ 0 w 88"/>
                <a:gd name="T7" fmla="*/ 2147483647 h 44"/>
                <a:gd name="T8" fmla="*/ 2147483647 w 88"/>
                <a:gd name="T9" fmla="*/ 2147483647 h 44"/>
                <a:gd name="T10" fmla="*/ 2147483647 w 88"/>
                <a:gd name="T11" fmla="*/ 2147483647 h 44"/>
                <a:gd name="T12" fmla="*/ 2147483647 w 88"/>
                <a:gd name="T13" fmla="*/ 2147483647 h 44"/>
                <a:gd name="T14" fmla="*/ 2147483647 w 88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1" name="Freeform 851"/>
            <p:cNvSpPr>
              <a:spLocks/>
            </p:cNvSpPr>
            <p:nvPr/>
          </p:nvSpPr>
          <p:spPr bwMode="auto">
            <a:xfrm>
              <a:off x="2369674" y="3816215"/>
              <a:ext cx="59832" cy="41199"/>
            </a:xfrm>
            <a:custGeom>
              <a:avLst/>
              <a:gdLst>
                <a:gd name="T0" fmla="*/ 2147483647 w 83"/>
                <a:gd name="T1" fmla="*/ 2147483647 h 46"/>
                <a:gd name="T2" fmla="*/ 2147483647 w 83"/>
                <a:gd name="T3" fmla="*/ 0 h 46"/>
                <a:gd name="T4" fmla="*/ 0 w 83"/>
                <a:gd name="T5" fmla="*/ 2147483647 h 46"/>
                <a:gd name="T6" fmla="*/ 2147483647 w 83"/>
                <a:gd name="T7" fmla="*/ 2147483647 h 46"/>
                <a:gd name="T8" fmla="*/ 2147483647 w 83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2" name="Freeform 852"/>
            <p:cNvSpPr>
              <a:spLocks/>
            </p:cNvSpPr>
            <p:nvPr/>
          </p:nvSpPr>
          <p:spPr bwMode="auto">
            <a:xfrm>
              <a:off x="2424782" y="3843084"/>
              <a:ext cx="83450" cy="44783"/>
            </a:xfrm>
            <a:custGeom>
              <a:avLst/>
              <a:gdLst>
                <a:gd name="T0" fmla="*/ 2147483647 w 109"/>
                <a:gd name="T1" fmla="*/ 2147483647 h 55"/>
                <a:gd name="T2" fmla="*/ 2147483647 w 109"/>
                <a:gd name="T3" fmla="*/ 0 h 55"/>
                <a:gd name="T4" fmla="*/ 0 w 109"/>
                <a:gd name="T5" fmla="*/ 2147483647 h 55"/>
                <a:gd name="T6" fmla="*/ 2147483647 w 109"/>
                <a:gd name="T7" fmla="*/ 2147483647 h 55"/>
                <a:gd name="T8" fmla="*/ 2147483647 w 10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3" name="Freeform 853"/>
            <p:cNvSpPr>
              <a:spLocks/>
            </p:cNvSpPr>
            <p:nvPr/>
          </p:nvSpPr>
          <p:spPr bwMode="auto">
            <a:xfrm>
              <a:off x="2505083" y="3877118"/>
              <a:ext cx="59832" cy="35826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0 h 42"/>
                <a:gd name="T6" fmla="*/ 0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4" name="Freeform 855"/>
            <p:cNvSpPr>
              <a:spLocks/>
            </p:cNvSpPr>
            <p:nvPr/>
          </p:nvSpPr>
          <p:spPr bwMode="auto">
            <a:xfrm>
              <a:off x="2046896" y="3305698"/>
              <a:ext cx="18894" cy="44783"/>
            </a:xfrm>
            <a:custGeom>
              <a:avLst/>
              <a:gdLst>
                <a:gd name="T0" fmla="*/ 2147483647 w 25"/>
                <a:gd name="T1" fmla="*/ 2147483647 h 52"/>
                <a:gd name="T2" fmla="*/ 2147483647 w 25"/>
                <a:gd name="T3" fmla="*/ 2147483647 h 52"/>
                <a:gd name="T4" fmla="*/ 2147483647 w 25"/>
                <a:gd name="T5" fmla="*/ 2147483647 h 52"/>
                <a:gd name="T6" fmla="*/ 2147483647 w 25"/>
                <a:gd name="T7" fmla="*/ 0 h 52"/>
                <a:gd name="T8" fmla="*/ 0 w 25"/>
                <a:gd name="T9" fmla="*/ 2147483647 h 52"/>
                <a:gd name="T10" fmla="*/ 0 w 25"/>
                <a:gd name="T11" fmla="*/ 2147483647 h 52"/>
                <a:gd name="T12" fmla="*/ 0 w 25"/>
                <a:gd name="T13" fmla="*/ 2147483647 h 52"/>
                <a:gd name="T14" fmla="*/ 0 w 25"/>
                <a:gd name="T15" fmla="*/ 2147483647 h 52"/>
                <a:gd name="T16" fmla="*/ 2147483647 w 25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5" name="Freeform 856"/>
            <p:cNvSpPr>
              <a:spLocks/>
            </p:cNvSpPr>
            <p:nvPr/>
          </p:nvSpPr>
          <p:spPr bwMode="auto">
            <a:xfrm>
              <a:off x="2046896" y="3345107"/>
              <a:ext cx="12596" cy="35826"/>
            </a:xfrm>
            <a:custGeom>
              <a:avLst/>
              <a:gdLst>
                <a:gd name="T0" fmla="*/ 2147483647 w 16"/>
                <a:gd name="T1" fmla="*/ 2147483647 h 38"/>
                <a:gd name="T2" fmla="*/ 2147483647 w 16"/>
                <a:gd name="T3" fmla="*/ 2147483647 h 38"/>
                <a:gd name="T4" fmla="*/ 2147483647 w 16"/>
                <a:gd name="T5" fmla="*/ 0 h 38"/>
                <a:gd name="T6" fmla="*/ 0 w 16"/>
                <a:gd name="T7" fmla="*/ 0 h 38"/>
                <a:gd name="T8" fmla="*/ 0 w 16"/>
                <a:gd name="T9" fmla="*/ 2147483647 h 38"/>
                <a:gd name="T10" fmla="*/ 2147483647 w 16"/>
                <a:gd name="T11" fmla="*/ 2147483647 h 38"/>
                <a:gd name="T12" fmla="*/ 0 w 16"/>
                <a:gd name="T13" fmla="*/ 2147483647 h 38"/>
                <a:gd name="T14" fmla="*/ 0 w 16"/>
                <a:gd name="T15" fmla="*/ 2147483647 h 38"/>
                <a:gd name="T16" fmla="*/ 2147483647 w 16"/>
                <a:gd name="T17" fmla="*/ 2147483647 h 38"/>
                <a:gd name="T18" fmla="*/ 2147483647 w 16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6" name="Freeform 857"/>
            <p:cNvSpPr>
              <a:spLocks/>
            </p:cNvSpPr>
            <p:nvPr/>
          </p:nvSpPr>
          <p:spPr bwMode="auto">
            <a:xfrm>
              <a:off x="2050045" y="3363020"/>
              <a:ext cx="28341" cy="17913"/>
            </a:xfrm>
            <a:custGeom>
              <a:avLst/>
              <a:gdLst>
                <a:gd name="T0" fmla="*/ 2147483647 w 35"/>
                <a:gd name="T1" fmla="*/ 0 h 21"/>
                <a:gd name="T2" fmla="*/ 0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7" name="Freeform 858"/>
            <p:cNvSpPr>
              <a:spLocks/>
            </p:cNvSpPr>
            <p:nvPr/>
          </p:nvSpPr>
          <p:spPr bwMode="auto">
            <a:xfrm>
              <a:off x="2075238" y="3352272"/>
              <a:ext cx="28341" cy="23287"/>
            </a:xfrm>
            <a:custGeom>
              <a:avLst/>
              <a:gdLst>
                <a:gd name="T0" fmla="*/ 2147483647 w 38"/>
                <a:gd name="T1" fmla="*/ 0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2147483647 h 27"/>
                <a:gd name="T8" fmla="*/ 2147483647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2147483647 w 38"/>
                <a:gd name="T19" fmla="*/ 2147483647 h 27"/>
                <a:gd name="T20" fmla="*/ 2147483647 w 38"/>
                <a:gd name="T21" fmla="*/ 2147483647 h 27"/>
                <a:gd name="T22" fmla="*/ 2147483647 w 38"/>
                <a:gd name="T23" fmla="*/ 2147483647 h 27"/>
                <a:gd name="T24" fmla="*/ 2147483647 w 38"/>
                <a:gd name="T25" fmla="*/ 2147483647 h 27"/>
                <a:gd name="T26" fmla="*/ 2147483647 w 38"/>
                <a:gd name="T27" fmla="*/ 2147483647 h 27"/>
                <a:gd name="T28" fmla="*/ 2147483647 w 38"/>
                <a:gd name="T29" fmla="*/ 2147483647 h 27"/>
                <a:gd name="T30" fmla="*/ 2147483647 w 38"/>
                <a:gd name="T31" fmla="*/ 2147483647 h 27"/>
                <a:gd name="T32" fmla="*/ 2147483647 w 38"/>
                <a:gd name="T33" fmla="*/ 2147483647 h 27"/>
                <a:gd name="T34" fmla="*/ 0 w 38"/>
                <a:gd name="T35" fmla="*/ 2147483647 h 27"/>
                <a:gd name="T36" fmla="*/ 0 w 38"/>
                <a:gd name="T37" fmla="*/ 2147483647 h 27"/>
                <a:gd name="T38" fmla="*/ 2147483647 w 38"/>
                <a:gd name="T39" fmla="*/ 2147483647 h 27"/>
                <a:gd name="T40" fmla="*/ 2147483647 w 38"/>
                <a:gd name="T41" fmla="*/ 2147483647 h 27"/>
                <a:gd name="T42" fmla="*/ 2147483647 w 38"/>
                <a:gd name="T43" fmla="*/ 2147483647 h 27"/>
                <a:gd name="T44" fmla="*/ 2147483647 w 38"/>
                <a:gd name="T45" fmla="*/ 2147483647 h 27"/>
                <a:gd name="T46" fmla="*/ 2147483647 w 38"/>
                <a:gd name="T47" fmla="*/ 2147483647 h 27"/>
                <a:gd name="T48" fmla="*/ 2147483647 w 38"/>
                <a:gd name="T49" fmla="*/ 2147483647 h 27"/>
                <a:gd name="T50" fmla="*/ 2147483647 w 38"/>
                <a:gd name="T51" fmla="*/ 2147483647 h 27"/>
                <a:gd name="T52" fmla="*/ 2147483647 w 38"/>
                <a:gd name="T53" fmla="*/ 2147483647 h 27"/>
                <a:gd name="T54" fmla="*/ 2147483647 w 38"/>
                <a:gd name="T55" fmla="*/ 2147483647 h 27"/>
                <a:gd name="T56" fmla="*/ 2147483647 w 38"/>
                <a:gd name="T57" fmla="*/ 2147483647 h 27"/>
                <a:gd name="T58" fmla="*/ 2147483647 w 38"/>
                <a:gd name="T59" fmla="*/ 2147483647 h 27"/>
                <a:gd name="T60" fmla="*/ 2147483647 w 38"/>
                <a:gd name="T61" fmla="*/ 2147483647 h 27"/>
                <a:gd name="T62" fmla="*/ 2147483647 w 38"/>
                <a:gd name="T63" fmla="*/ 2147483647 h 27"/>
                <a:gd name="T64" fmla="*/ 2147483647 w 38"/>
                <a:gd name="T65" fmla="*/ 2147483647 h 27"/>
                <a:gd name="T66" fmla="*/ 2147483647 w 38"/>
                <a:gd name="T67" fmla="*/ 2147483647 h 27"/>
                <a:gd name="T68" fmla="*/ 2147483647 w 38"/>
                <a:gd name="T69" fmla="*/ 2147483647 h 27"/>
                <a:gd name="T70" fmla="*/ 2147483647 w 38"/>
                <a:gd name="T71" fmla="*/ 2147483647 h 27"/>
                <a:gd name="T72" fmla="*/ 2147483647 w 38"/>
                <a:gd name="T73" fmla="*/ 2147483647 h 27"/>
                <a:gd name="T74" fmla="*/ 2147483647 w 38"/>
                <a:gd name="T75" fmla="*/ 2147483647 h 27"/>
                <a:gd name="T76" fmla="*/ 2147483647 w 38"/>
                <a:gd name="T77" fmla="*/ 2147483647 h 27"/>
                <a:gd name="T78" fmla="*/ 2147483647 w 38"/>
                <a:gd name="T79" fmla="*/ 2147483647 h 27"/>
                <a:gd name="T80" fmla="*/ 2147483647 w 38"/>
                <a:gd name="T81" fmla="*/ 2147483647 h 27"/>
                <a:gd name="T82" fmla="*/ 2147483647 w 38"/>
                <a:gd name="T83" fmla="*/ 2147483647 h 27"/>
                <a:gd name="T84" fmla="*/ 2147483647 w 38"/>
                <a:gd name="T85" fmla="*/ 2147483647 h 27"/>
                <a:gd name="T86" fmla="*/ 2147483647 w 38"/>
                <a:gd name="T87" fmla="*/ 0 h 27"/>
                <a:gd name="T88" fmla="*/ 2147483647 w 38"/>
                <a:gd name="T89" fmla="*/ 0 h 27"/>
                <a:gd name="T90" fmla="*/ 2147483647 w 38"/>
                <a:gd name="T91" fmla="*/ 2147483647 h 27"/>
                <a:gd name="T92" fmla="*/ 2147483647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8" name="Freeform 859"/>
            <p:cNvSpPr>
              <a:spLocks/>
            </p:cNvSpPr>
            <p:nvPr/>
          </p:nvSpPr>
          <p:spPr bwMode="auto">
            <a:xfrm>
              <a:off x="2097281" y="3345107"/>
              <a:ext cx="36215" cy="21495"/>
            </a:xfrm>
            <a:custGeom>
              <a:avLst/>
              <a:gdLst>
                <a:gd name="T0" fmla="*/ 2147483647 w 46"/>
                <a:gd name="T1" fmla="*/ 2147483647 h 23"/>
                <a:gd name="T2" fmla="*/ 2147483647 w 46"/>
                <a:gd name="T3" fmla="*/ 0 h 23"/>
                <a:gd name="T4" fmla="*/ 0 w 46"/>
                <a:gd name="T5" fmla="*/ 2147483647 h 23"/>
                <a:gd name="T6" fmla="*/ 2147483647 w 46"/>
                <a:gd name="T7" fmla="*/ 2147483647 h 23"/>
                <a:gd name="T8" fmla="*/ 2147483647 w 46"/>
                <a:gd name="T9" fmla="*/ 2147483647 h 23"/>
                <a:gd name="T10" fmla="*/ 2147483647 w 46"/>
                <a:gd name="T11" fmla="*/ 2147483647 h 23"/>
                <a:gd name="T12" fmla="*/ 2147483647 w 46"/>
                <a:gd name="T13" fmla="*/ 2147483647 h 23"/>
                <a:gd name="T14" fmla="*/ 2147483647 w 46"/>
                <a:gd name="T15" fmla="*/ 0 h 23"/>
                <a:gd name="T16" fmla="*/ 2147483647 w 46"/>
                <a:gd name="T17" fmla="*/ 0 h 23"/>
                <a:gd name="T18" fmla="*/ 2147483647 w 4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9" name="Freeform 860"/>
            <p:cNvSpPr>
              <a:spLocks/>
            </p:cNvSpPr>
            <p:nvPr/>
          </p:nvSpPr>
          <p:spPr bwMode="auto">
            <a:xfrm>
              <a:off x="2124049" y="3352272"/>
              <a:ext cx="18894" cy="25078"/>
            </a:xfrm>
            <a:custGeom>
              <a:avLst/>
              <a:gdLst>
                <a:gd name="T0" fmla="*/ 2147483647 w 27"/>
                <a:gd name="T1" fmla="*/ 2147483647 h 31"/>
                <a:gd name="T2" fmla="*/ 2147483647 w 27"/>
                <a:gd name="T3" fmla="*/ 0 h 31"/>
                <a:gd name="T4" fmla="*/ 0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0" name="Freeform 861"/>
            <p:cNvSpPr>
              <a:spLocks/>
            </p:cNvSpPr>
            <p:nvPr/>
          </p:nvSpPr>
          <p:spPr bwMode="auto">
            <a:xfrm>
              <a:off x="2131921" y="3370185"/>
              <a:ext cx="23618" cy="42991"/>
            </a:xfrm>
            <a:custGeom>
              <a:avLst/>
              <a:gdLst>
                <a:gd name="T0" fmla="*/ 2147483647 w 32"/>
                <a:gd name="T1" fmla="*/ 2147483647 h 46"/>
                <a:gd name="T2" fmla="*/ 2147483647 w 32"/>
                <a:gd name="T3" fmla="*/ 2147483647 h 46"/>
                <a:gd name="T4" fmla="*/ 2147483647 w 32"/>
                <a:gd name="T5" fmla="*/ 0 h 46"/>
                <a:gd name="T6" fmla="*/ 0 w 32"/>
                <a:gd name="T7" fmla="*/ 2147483647 h 46"/>
                <a:gd name="T8" fmla="*/ 2147483647 w 32"/>
                <a:gd name="T9" fmla="*/ 2147483647 h 46"/>
                <a:gd name="T10" fmla="*/ 2147483647 w 32"/>
                <a:gd name="T11" fmla="*/ 2147483647 h 46"/>
                <a:gd name="T12" fmla="*/ 2147483647 w 32"/>
                <a:gd name="T13" fmla="*/ 2147483647 h 46"/>
                <a:gd name="T14" fmla="*/ 2147483647 w 32"/>
                <a:gd name="T15" fmla="*/ 2147483647 h 46"/>
                <a:gd name="T16" fmla="*/ 2147483647 w 32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1" name="Freeform 862"/>
            <p:cNvSpPr>
              <a:spLocks/>
            </p:cNvSpPr>
            <p:nvPr/>
          </p:nvSpPr>
          <p:spPr bwMode="auto">
            <a:xfrm>
              <a:off x="2144517" y="3402428"/>
              <a:ext cx="31490" cy="42991"/>
            </a:xfrm>
            <a:custGeom>
              <a:avLst/>
              <a:gdLst>
                <a:gd name="T0" fmla="*/ 2147483647 w 44"/>
                <a:gd name="T1" fmla="*/ 2147483647 h 52"/>
                <a:gd name="T2" fmla="*/ 2147483647 w 44"/>
                <a:gd name="T3" fmla="*/ 2147483647 h 52"/>
                <a:gd name="T4" fmla="*/ 2147483647 w 44"/>
                <a:gd name="T5" fmla="*/ 0 h 52"/>
                <a:gd name="T6" fmla="*/ 0 w 44"/>
                <a:gd name="T7" fmla="*/ 2147483647 h 52"/>
                <a:gd name="T8" fmla="*/ 2147483647 w 44"/>
                <a:gd name="T9" fmla="*/ 2147483647 h 52"/>
                <a:gd name="T10" fmla="*/ 2147483647 w 44"/>
                <a:gd name="T11" fmla="*/ 2147483647 h 52"/>
                <a:gd name="T12" fmla="*/ 2147483647 w 44"/>
                <a:gd name="T13" fmla="*/ 2147483647 h 52"/>
                <a:gd name="T14" fmla="*/ 2147483647 w 44"/>
                <a:gd name="T15" fmla="*/ 2147483647 h 52"/>
                <a:gd name="T16" fmla="*/ 2147483647 w 44"/>
                <a:gd name="T17" fmla="*/ 2147483647 h 52"/>
                <a:gd name="T18" fmla="*/ 2147483647 w 44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2" name="Freeform 863"/>
            <p:cNvSpPr>
              <a:spLocks/>
            </p:cNvSpPr>
            <p:nvPr/>
          </p:nvSpPr>
          <p:spPr bwMode="auto">
            <a:xfrm>
              <a:off x="2168135" y="3438253"/>
              <a:ext cx="36214" cy="39408"/>
            </a:xfrm>
            <a:custGeom>
              <a:avLst/>
              <a:gdLst>
                <a:gd name="T0" fmla="*/ 2147483647 w 46"/>
                <a:gd name="T1" fmla="*/ 2147483647 h 46"/>
                <a:gd name="T2" fmla="*/ 2147483647 w 46"/>
                <a:gd name="T3" fmla="*/ 2147483647 h 46"/>
                <a:gd name="T4" fmla="*/ 2147483647 w 46"/>
                <a:gd name="T5" fmla="*/ 0 h 46"/>
                <a:gd name="T6" fmla="*/ 0 w 46"/>
                <a:gd name="T7" fmla="*/ 2147483647 h 46"/>
                <a:gd name="T8" fmla="*/ 2147483647 w 46"/>
                <a:gd name="T9" fmla="*/ 2147483647 h 46"/>
                <a:gd name="T10" fmla="*/ 2147483647 w 46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3" name="Freeform 864"/>
            <p:cNvSpPr>
              <a:spLocks/>
            </p:cNvSpPr>
            <p:nvPr/>
          </p:nvSpPr>
          <p:spPr bwMode="auto">
            <a:xfrm>
              <a:off x="2196477" y="3466914"/>
              <a:ext cx="37789" cy="3761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4" name="Freeform 865"/>
            <p:cNvSpPr>
              <a:spLocks/>
            </p:cNvSpPr>
            <p:nvPr/>
          </p:nvSpPr>
          <p:spPr bwMode="auto">
            <a:xfrm>
              <a:off x="2221669" y="3493784"/>
              <a:ext cx="14170" cy="25078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0 h 25"/>
                <a:gd name="T6" fmla="*/ 0 w 21"/>
                <a:gd name="T7" fmla="*/ 2147483647 h 25"/>
                <a:gd name="T8" fmla="*/ 2147483647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5" name="Freeform 866"/>
            <p:cNvSpPr>
              <a:spLocks/>
            </p:cNvSpPr>
            <p:nvPr/>
          </p:nvSpPr>
          <p:spPr bwMode="auto">
            <a:xfrm>
              <a:off x="2204349" y="3509905"/>
              <a:ext cx="31490" cy="53739"/>
            </a:xfrm>
            <a:custGeom>
              <a:avLst/>
              <a:gdLst>
                <a:gd name="T0" fmla="*/ 2147483647 w 43"/>
                <a:gd name="T1" fmla="*/ 2147483647 h 57"/>
                <a:gd name="T2" fmla="*/ 2147483647 w 43"/>
                <a:gd name="T3" fmla="*/ 2147483647 h 57"/>
                <a:gd name="T4" fmla="*/ 2147483647 w 43"/>
                <a:gd name="T5" fmla="*/ 2147483647 h 57"/>
                <a:gd name="T6" fmla="*/ 2147483647 w 43"/>
                <a:gd name="T7" fmla="*/ 0 h 57"/>
                <a:gd name="T8" fmla="*/ 0 w 43"/>
                <a:gd name="T9" fmla="*/ 2147483647 h 57"/>
                <a:gd name="T10" fmla="*/ 2147483647 w 43"/>
                <a:gd name="T11" fmla="*/ 2147483647 h 57"/>
                <a:gd name="T12" fmla="*/ 2147483647 w 43"/>
                <a:gd name="T13" fmla="*/ 2147483647 h 57"/>
                <a:gd name="T14" fmla="*/ 2147483647 w 43"/>
                <a:gd name="T15" fmla="*/ 2147483647 h 57"/>
                <a:gd name="T16" fmla="*/ 2147483647 w 43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6" name="Freeform 867"/>
            <p:cNvSpPr>
              <a:spLocks/>
            </p:cNvSpPr>
            <p:nvPr/>
          </p:nvSpPr>
          <p:spPr bwMode="auto">
            <a:xfrm>
              <a:off x="2172858" y="3551105"/>
              <a:ext cx="39364" cy="53739"/>
            </a:xfrm>
            <a:custGeom>
              <a:avLst/>
              <a:gdLst>
                <a:gd name="T0" fmla="*/ 2147483647 w 54"/>
                <a:gd name="T1" fmla="*/ 2147483647 h 63"/>
                <a:gd name="T2" fmla="*/ 2147483647 w 54"/>
                <a:gd name="T3" fmla="*/ 2147483647 h 63"/>
                <a:gd name="T4" fmla="*/ 2147483647 w 54"/>
                <a:gd name="T5" fmla="*/ 0 h 63"/>
                <a:gd name="T6" fmla="*/ 0 w 54"/>
                <a:gd name="T7" fmla="*/ 2147483647 h 63"/>
                <a:gd name="T8" fmla="*/ 2147483647 w 5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7" name="Freeform 868"/>
            <p:cNvSpPr>
              <a:spLocks/>
            </p:cNvSpPr>
            <p:nvPr/>
          </p:nvSpPr>
          <p:spPr bwMode="auto">
            <a:xfrm>
              <a:off x="2147666" y="3597678"/>
              <a:ext cx="36215" cy="41199"/>
            </a:xfrm>
            <a:custGeom>
              <a:avLst/>
              <a:gdLst>
                <a:gd name="T0" fmla="*/ 2147483647 w 48"/>
                <a:gd name="T1" fmla="*/ 2147483647 h 49"/>
                <a:gd name="T2" fmla="*/ 2147483647 w 48"/>
                <a:gd name="T3" fmla="*/ 2147483647 h 49"/>
                <a:gd name="T4" fmla="*/ 2147483647 w 48"/>
                <a:gd name="T5" fmla="*/ 2147483647 h 49"/>
                <a:gd name="T6" fmla="*/ 2147483647 w 48"/>
                <a:gd name="T7" fmla="*/ 0 h 49"/>
                <a:gd name="T8" fmla="*/ 0 w 48"/>
                <a:gd name="T9" fmla="*/ 2147483647 h 49"/>
                <a:gd name="T10" fmla="*/ 0 w 48"/>
                <a:gd name="T11" fmla="*/ 2147483647 h 49"/>
                <a:gd name="T12" fmla="*/ 2147483647 w 48"/>
                <a:gd name="T13" fmla="*/ 2147483647 h 49"/>
                <a:gd name="T14" fmla="*/ 2147483647 w 48"/>
                <a:gd name="T15" fmla="*/ 2147483647 h 49"/>
                <a:gd name="T16" fmla="*/ 2147483647 w 48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8" name="Freeform 869"/>
            <p:cNvSpPr>
              <a:spLocks/>
            </p:cNvSpPr>
            <p:nvPr/>
          </p:nvSpPr>
          <p:spPr bwMode="auto">
            <a:xfrm>
              <a:off x="2103579" y="3628129"/>
              <a:ext cx="48811" cy="41200"/>
            </a:xfrm>
            <a:custGeom>
              <a:avLst/>
              <a:gdLst>
                <a:gd name="T0" fmla="*/ 2147483647 w 63"/>
                <a:gd name="T1" fmla="*/ 2147483647 h 48"/>
                <a:gd name="T2" fmla="*/ 2147483647 w 63"/>
                <a:gd name="T3" fmla="*/ 2147483647 h 48"/>
                <a:gd name="T4" fmla="*/ 2147483647 w 63"/>
                <a:gd name="T5" fmla="*/ 2147483647 h 48"/>
                <a:gd name="T6" fmla="*/ 2147483647 w 63"/>
                <a:gd name="T7" fmla="*/ 0 h 48"/>
                <a:gd name="T8" fmla="*/ 2147483647 w 63"/>
                <a:gd name="T9" fmla="*/ 2147483647 h 48"/>
                <a:gd name="T10" fmla="*/ 0 w 63"/>
                <a:gd name="T11" fmla="*/ 2147483647 h 48"/>
                <a:gd name="T12" fmla="*/ 2147483647 w 63"/>
                <a:gd name="T13" fmla="*/ 2147483647 h 48"/>
                <a:gd name="T14" fmla="*/ 0 w 63"/>
                <a:gd name="T15" fmla="*/ 2147483647 h 48"/>
                <a:gd name="T16" fmla="*/ 0 w 63"/>
                <a:gd name="T17" fmla="*/ 2147483647 h 48"/>
                <a:gd name="T18" fmla="*/ 2147483647 w 63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9" name="Freeform 870"/>
            <p:cNvSpPr>
              <a:spLocks/>
            </p:cNvSpPr>
            <p:nvPr/>
          </p:nvSpPr>
          <p:spPr bwMode="auto">
            <a:xfrm>
              <a:off x="2103579" y="3662164"/>
              <a:ext cx="12596" cy="16121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0 h 19"/>
                <a:gd name="T8" fmla="*/ 0 w 15"/>
                <a:gd name="T9" fmla="*/ 2147483647 h 19"/>
                <a:gd name="T10" fmla="*/ 0 w 15"/>
                <a:gd name="T11" fmla="*/ 2147483647 h 19"/>
                <a:gd name="T12" fmla="*/ 0 w 15"/>
                <a:gd name="T13" fmla="*/ 2147483647 h 19"/>
                <a:gd name="T14" fmla="*/ 0 w 15"/>
                <a:gd name="T15" fmla="*/ 2147483647 h 19"/>
                <a:gd name="T16" fmla="*/ 0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0" name="Freeform 871"/>
            <p:cNvSpPr>
              <a:spLocks/>
            </p:cNvSpPr>
            <p:nvPr/>
          </p:nvSpPr>
          <p:spPr bwMode="auto">
            <a:xfrm>
              <a:off x="2103579" y="3672912"/>
              <a:ext cx="29916" cy="39408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0 h 46"/>
                <a:gd name="T6" fmla="*/ 0 w 36"/>
                <a:gd name="T7" fmla="*/ 2147483647 h 46"/>
                <a:gd name="T8" fmla="*/ 2147483647 w 36"/>
                <a:gd name="T9" fmla="*/ 2147483647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1" name="Freeform 872"/>
            <p:cNvSpPr>
              <a:spLocks/>
            </p:cNvSpPr>
            <p:nvPr/>
          </p:nvSpPr>
          <p:spPr bwMode="auto">
            <a:xfrm>
              <a:off x="2124049" y="3706946"/>
              <a:ext cx="25192" cy="48365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2147483647 w 35"/>
                <a:gd name="T5" fmla="*/ 0 h 54"/>
                <a:gd name="T6" fmla="*/ 0 w 35"/>
                <a:gd name="T7" fmla="*/ 2147483647 h 54"/>
                <a:gd name="T8" fmla="*/ 2147483647 w 35"/>
                <a:gd name="T9" fmla="*/ 2147483647 h 54"/>
                <a:gd name="T10" fmla="*/ 2147483647 w 35"/>
                <a:gd name="T11" fmla="*/ 2147483647 h 54"/>
                <a:gd name="T12" fmla="*/ 2147483647 w 35"/>
                <a:gd name="T13" fmla="*/ 2147483647 h 54"/>
                <a:gd name="T14" fmla="*/ 2147483647 w 35"/>
                <a:gd name="T15" fmla="*/ 2147483647 h 54"/>
                <a:gd name="T16" fmla="*/ 2147483647 w 35"/>
                <a:gd name="T17" fmla="*/ 2147483647 h 54"/>
                <a:gd name="T18" fmla="*/ 2147483647 w 35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2" name="Freeform 873"/>
            <p:cNvSpPr>
              <a:spLocks/>
            </p:cNvSpPr>
            <p:nvPr/>
          </p:nvSpPr>
          <p:spPr bwMode="auto">
            <a:xfrm>
              <a:off x="2139794" y="3739189"/>
              <a:ext cx="31490" cy="30452"/>
            </a:xfrm>
            <a:custGeom>
              <a:avLst/>
              <a:gdLst>
                <a:gd name="T0" fmla="*/ 2147483647 w 42"/>
                <a:gd name="T1" fmla="*/ 2147483647 h 35"/>
                <a:gd name="T2" fmla="*/ 2147483647 w 42"/>
                <a:gd name="T3" fmla="*/ 0 h 35"/>
                <a:gd name="T4" fmla="*/ 0 w 42"/>
                <a:gd name="T5" fmla="*/ 2147483647 h 35"/>
                <a:gd name="T6" fmla="*/ 2147483647 w 42"/>
                <a:gd name="T7" fmla="*/ 2147483647 h 35"/>
                <a:gd name="T8" fmla="*/ 2147483647 w 4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3" name="Freeform 874"/>
            <p:cNvSpPr>
              <a:spLocks/>
            </p:cNvSpPr>
            <p:nvPr/>
          </p:nvSpPr>
          <p:spPr bwMode="auto">
            <a:xfrm>
              <a:off x="2164986" y="3760684"/>
              <a:ext cx="14170" cy="12540"/>
            </a:xfrm>
            <a:custGeom>
              <a:avLst/>
              <a:gdLst>
                <a:gd name="T0" fmla="*/ 2147483647 w 17"/>
                <a:gd name="T1" fmla="*/ 2147483647 h 19"/>
                <a:gd name="T2" fmla="*/ 2147483647 w 17"/>
                <a:gd name="T3" fmla="*/ 2147483647 h 19"/>
                <a:gd name="T4" fmla="*/ 2147483647 w 17"/>
                <a:gd name="T5" fmla="*/ 0 h 19"/>
                <a:gd name="T6" fmla="*/ 0 w 17"/>
                <a:gd name="T7" fmla="*/ 2147483647 h 19"/>
                <a:gd name="T8" fmla="*/ 2147483647 w 17"/>
                <a:gd name="T9" fmla="*/ 2147483647 h 19"/>
                <a:gd name="T10" fmla="*/ 2147483647 w 17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4" name="Freeform 877"/>
            <p:cNvSpPr>
              <a:spLocks/>
            </p:cNvSpPr>
            <p:nvPr/>
          </p:nvSpPr>
          <p:spPr bwMode="auto">
            <a:xfrm>
              <a:off x="1738290" y="3289577"/>
              <a:ext cx="15745" cy="23286"/>
            </a:xfrm>
            <a:custGeom>
              <a:avLst/>
              <a:gdLst>
                <a:gd name="T0" fmla="*/ 2147483647 w 23"/>
                <a:gd name="T1" fmla="*/ 2147483647 h 27"/>
                <a:gd name="T2" fmla="*/ 2147483647 w 23"/>
                <a:gd name="T3" fmla="*/ 2147483647 h 27"/>
                <a:gd name="T4" fmla="*/ 2147483647 w 23"/>
                <a:gd name="T5" fmla="*/ 0 h 27"/>
                <a:gd name="T6" fmla="*/ 0 w 23"/>
                <a:gd name="T7" fmla="*/ 2147483647 h 27"/>
                <a:gd name="T8" fmla="*/ 2147483647 w 23"/>
                <a:gd name="T9" fmla="*/ 2147483647 h 27"/>
                <a:gd name="T10" fmla="*/ 2147483647 w 23"/>
                <a:gd name="T11" fmla="*/ 2147483647 h 27"/>
                <a:gd name="T12" fmla="*/ 2147483647 w 23"/>
                <a:gd name="T13" fmla="*/ 2147483647 h 27"/>
                <a:gd name="T14" fmla="*/ 2147483647 w 23"/>
                <a:gd name="T15" fmla="*/ 2147483647 h 27"/>
                <a:gd name="T16" fmla="*/ 2147483647 w 23"/>
                <a:gd name="T17" fmla="*/ 2147483647 h 27"/>
                <a:gd name="T18" fmla="*/ 2147483647 w 2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5" name="Freeform 878"/>
            <p:cNvSpPr>
              <a:spLocks/>
            </p:cNvSpPr>
            <p:nvPr/>
          </p:nvSpPr>
          <p:spPr bwMode="auto">
            <a:xfrm>
              <a:off x="1744588" y="3300325"/>
              <a:ext cx="37789" cy="39408"/>
            </a:xfrm>
            <a:custGeom>
              <a:avLst/>
              <a:gdLst>
                <a:gd name="T0" fmla="*/ 2147483647 w 50"/>
                <a:gd name="T1" fmla="*/ 2147483647 h 42"/>
                <a:gd name="T2" fmla="*/ 2147483647 w 50"/>
                <a:gd name="T3" fmla="*/ 2147483647 h 42"/>
                <a:gd name="T4" fmla="*/ 2147483647 w 50"/>
                <a:gd name="T5" fmla="*/ 0 h 42"/>
                <a:gd name="T6" fmla="*/ 0 w 50"/>
                <a:gd name="T7" fmla="*/ 2147483647 h 42"/>
                <a:gd name="T8" fmla="*/ 2147483647 w 50"/>
                <a:gd name="T9" fmla="*/ 2147483647 h 42"/>
                <a:gd name="T10" fmla="*/ 2147483647 w 50"/>
                <a:gd name="T11" fmla="*/ 2147483647 h 42"/>
                <a:gd name="T12" fmla="*/ 2147483647 w 50"/>
                <a:gd name="T13" fmla="*/ 2147483647 h 42"/>
                <a:gd name="T14" fmla="*/ 2147483647 w 50"/>
                <a:gd name="T15" fmla="*/ 2147483647 h 42"/>
                <a:gd name="T16" fmla="*/ 2147483647 w 50"/>
                <a:gd name="T17" fmla="*/ 2147483647 h 42"/>
                <a:gd name="T18" fmla="*/ 2147483647 w 50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6" name="Freeform 879"/>
            <p:cNvSpPr>
              <a:spLocks/>
            </p:cNvSpPr>
            <p:nvPr/>
          </p:nvSpPr>
          <p:spPr bwMode="auto">
            <a:xfrm>
              <a:off x="1777653" y="3312864"/>
              <a:ext cx="25192" cy="26870"/>
            </a:xfrm>
            <a:custGeom>
              <a:avLst/>
              <a:gdLst>
                <a:gd name="T0" fmla="*/ 2147483647 w 35"/>
                <a:gd name="T1" fmla="*/ 0 h 23"/>
                <a:gd name="T2" fmla="*/ 2147483647 w 35"/>
                <a:gd name="T3" fmla="*/ 0 h 23"/>
                <a:gd name="T4" fmla="*/ 0 w 35"/>
                <a:gd name="T5" fmla="*/ 2147483647 h 23"/>
                <a:gd name="T6" fmla="*/ 2147483647 w 35"/>
                <a:gd name="T7" fmla="*/ 2147483647 h 23"/>
                <a:gd name="T8" fmla="*/ 2147483647 w 35"/>
                <a:gd name="T9" fmla="*/ 2147483647 h 23"/>
                <a:gd name="T10" fmla="*/ 2147483647 w 35"/>
                <a:gd name="T11" fmla="*/ 2147483647 h 23"/>
                <a:gd name="T12" fmla="*/ 2147483647 w 35"/>
                <a:gd name="T13" fmla="*/ 0 h 23"/>
                <a:gd name="T14" fmla="*/ 2147483647 w 35"/>
                <a:gd name="T15" fmla="*/ 0 h 23"/>
                <a:gd name="T16" fmla="*/ 2147483647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7" name="Freeform 880"/>
            <p:cNvSpPr>
              <a:spLocks/>
            </p:cNvSpPr>
            <p:nvPr/>
          </p:nvSpPr>
          <p:spPr bwMode="auto">
            <a:xfrm>
              <a:off x="1802846" y="3312864"/>
              <a:ext cx="14170" cy="14330"/>
            </a:xfrm>
            <a:custGeom>
              <a:avLst/>
              <a:gdLst>
                <a:gd name="T0" fmla="*/ 2147483647 w 23"/>
                <a:gd name="T1" fmla="*/ 0 h 18"/>
                <a:gd name="T2" fmla="*/ 0 w 23"/>
                <a:gd name="T3" fmla="*/ 2147483647 h 18"/>
                <a:gd name="T4" fmla="*/ 0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8" name="Freeform 881"/>
            <p:cNvSpPr>
              <a:spLocks/>
            </p:cNvSpPr>
            <p:nvPr/>
          </p:nvSpPr>
          <p:spPr bwMode="auto">
            <a:xfrm>
              <a:off x="1815442" y="3312864"/>
              <a:ext cx="31490" cy="23287"/>
            </a:xfrm>
            <a:custGeom>
              <a:avLst/>
              <a:gdLst>
                <a:gd name="T0" fmla="*/ 2147483647 w 39"/>
                <a:gd name="T1" fmla="*/ 2147483647 h 21"/>
                <a:gd name="T2" fmla="*/ 2147483647 w 39"/>
                <a:gd name="T3" fmla="*/ 2147483647 h 21"/>
                <a:gd name="T4" fmla="*/ 2147483647 w 39"/>
                <a:gd name="T5" fmla="*/ 0 h 21"/>
                <a:gd name="T6" fmla="*/ 0 w 39"/>
                <a:gd name="T7" fmla="*/ 2147483647 h 21"/>
                <a:gd name="T8" fmla="*/ 2147483647 w 39"/>
                <a:gd name="T9" fmla="*/ 2147483647 h 21"/>
                <a:gd name="T10" fmla="*/ 2147483647 w 39"/>
                <a:gd name="T11" fmla="*/ 2147483647 h 21"/>
                <a:gd name="T12" fmla="*/ 2147483647 w 39"/>
                <a:gd name="T13" fmla="*/ 2147483647 h 21"/>
                <a:gd name="T14" fmla="*/ 2147483647 w 39"/>
                <a:gd name="T15" fmla="*/ 2147483647 h 21"/>
                <a:gd name="T16" fmla="*/ 2147483647 w 39"/>
                <a:gd name="T17" fmla="*/ 2147483647 h 21"/>
                <a:gd name="T18" fmla="*/ 2147483647 w 39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9" name="Freeform 882"/>
            <p:cNvSpPr>
              <a:spLocks/>
            </p:cNvSpPr>
            <p:nvPr/>
          </p:nvSpPr>
          <p:spPr bwMode="auto">
            <a:xfrm>
              <a:off x="1831187" y="3300325"/>
              <a:ext cx="15745" cy="25078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7 h 27"/>
                <a:gd name="T4" fmla="*/ 2147483647 w 20"/>
                <a:gd name="T5" fmla="*/ 2147483647 h 27"/>
                <a:gd name="T6" fmla="*/ 2147483647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0 w 20"/>
                <a:gd name="T13" fmla="*/ 0 h 27"/>
                <a:gd name="T14" fmla="*/ 0 w 20"/>
                <a:gd name="T15" fmla="*/ 2147483647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0" name="Freeform 883"/>
            <p:cNvSpPr>
              <a:spLocks/>
            </p:cNvSpPr>
            <p:nvPr/>
          </p:nvSpPr>
          <p:spPr bwMode="auto">
            <a:xfrm>
              <a:off x="1831187" y="3278830"/>
              <a:ext cx="15745" cy="26869"/>
            </a:xfrm>
            <a:custGeom>
              <a:avLst/>
              <a:gdLst>
                <a:gd name="T0" fmla="*/ 2147483647 w 22"/>
                <a:gd name="T1" fmla="*/ 0 h 29"/>
                <a:gd name="T2" fmla="*/ 2147483647 w 22"/>
                <a:gd name="T3" fmla="*/ 2147483647 h 29"/>
                <a:gd name="T4" fmla="*/ 0 w 22"/>
                <a:gd name="T5" fmla="*/ 2147483647 h 29"/>
                <a:gd name="T6" fmla="*/ 2147483647 w 22"/>
                <a:gd name="T7" fmla="*/ 2147483647 h 29"/>
                <a:gd name="T8" fmla="*/ 2147483647 w 22"/>
                <a:gd name="T9" fmla="*/ 2147483647 h 29"/>
                <a:gd name="T10" fmla="*/ 2147483647 w 22"/>
                <a:gd name="T11" fmla="*/ 2147483647 h 29"/>
                <a:gd name="T12" fmla="*/ 2147483647 w 22"/>
                <a:gd name="T13" fmla="*/ 0 h 29"/>
                <a:gd name="T14" fmla="*/ 2147483647 w 22"/>
                <a:gd name="T15" fmla="*/ 2147483647 h 29"/>
                <a:gd name="T16" fmla="*/ 2147483647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1" name="Freeform 884"/>
            <p:cNvSpPr>
              <a:spLocks/>
            </p:cNvSpPr>
            <p:nvPr/>
          </p:nvSpPr>
          <p:spPr bwMode="auto">
            <a:xfrm>
              <a:off x="1835910" y="3253752"/>
              <a:ext cx="25192" cy="32243"/>
            </a:xfrm>
            <a:custGeom>
              <a:avLst/>
              <a:gdLst>
                <a:gd name="T0" fmla="*/ 2147483647 w 29"/>
                <a:gd name="T1" fmla="*/ 0 h 37"/>
                <a:gd name="T2" fmla="*/ 2147483647 w 29"/>
                <a:gd name="T3" fmla="*/ 2147483647 h 37"/>
                <a:gd name="T4" fmla="*/ 0 w 29"/>
                <a:gd name="T5" fmla="*/ 2147483647 h 37"/>
                <a:gd name="T6" fmla="*/ 2147483647 w 29"/>
                <a:gd name="T7" fmla="*/ 2147483647 h 37"/>
                <a:gd name="T8" fmla="*/ 2147483647 w 29"/>
                <a:gd name="T9" fmla="*/ 2147483647 h 37"/>
                <a:gd name="T10" fmla="*/ 2147483647 w 29"/>
                <a:gd name="T11" fmla="*/ 2147483647 h 37"/>
                <a:gd name="T12" fmla="*/ 2147483647 w 29"/>
                <a:gd name="T13" fmla="*/ 0 h 37"/>
                <a:gd name="T14" fmla="*/ 2147483647 w 29"/>
                <a:gd name="T15" fmla="*/ 0 h 37"/>
                <a:gd name="T16" fmla="*/ 2147483647 w 29"/>
                <a:gd name="T17" fmla="*/ 2147483647 h 37"/>
                <a:gd name="T18" fmla="*/ 2147483647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2" name="Freeform 885"/>
            <p:cNvSpPr>
              <a:spLocks/>
            </p:cNvSpPr>
            <p:nvPr/>
          </p:nvSpPr>
          <p:spPr bwMode="auto">
            <a:xfrm>
              <a:off x="1853231" y="3248377"/>
              <a:ext cx="218858" cy="21495"/>
            </a:xfrm>
            <a:custGeom>
              <a:avLst/>
              <a:gdLst>
                <a:gd name="T0" fmla="*/ 2147483647 w 292"/>
                <a:gd name="T1" fmla="*/ 2147483647 h 22"/>
                <a:gd name="T2" fmla="*/ 2147483647 w 292"/>
                <a:gd name="T3" fmla="*/ 0 h 22"/>
                <a:gd name="T4" fmla="*/ 0 w 292"/>
                <a:gd name="T5" fmla="*/ 2147483647 h 22"/>
                <a:gd name="T6" fmla="*/ 0 w 292"/>
                <a:gd name="T7" fmla="*/ 2147483647 h 22"/>
                <a:gd name="T8" fmla="*/ 2147483647 w 292"/>
                <a:gd name="T9" fmla="*/ 2147483647 h 22"/>
                <a:gd name="T10" fmla="*/ 2147483647 w 292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3" name="Freeform 886"/>
            <p:cNvSpPr>
              <a:spLocks/>
            </p:cNvSpPr>
            <p:nvPr/>
          </p:nvSpPr>
          <p:spPr bwMode="auto">
            <a:xfrm>
              <a:off x="1698927" y="2651880"/>
              <a:ext cx="14170" cy="60904"/>
            </a:xfrm>
            <a:custGeom>
              <a:avLst/>
              <a:gdLst>
                <a:gd name="T0" fmla="*/ 2147483647 w 19"/>
                <a:gd name="T1" fmla="*/ 2147483647 h 69"/>
                <a:gd name="T2" fmla="*/ 2147483647 w 19"/>
                <a:gd name="T3" fmla="*/ 2147483647 h 69"/>
                <a:gd name="T4" fmla="*/ 2147483647 w 19"/>
                <a:gd name="T5" fmla="*/ 0 h 69"/>
                <a:gd name="T6" fmla="*/ 0 w 19"/>
                <a:gd name="T7" fmla="*/ 2147483647 h 69"/>
                <a:gd name="T8" fmla="*/ 2147483647 w 19"/>
                <a:gd name="T9" fmla="*/ 2147483647 h 69"/>
                <a:gd name="T10" fmla="*/ 2147483647 w 19"/>
                <a:gd name="T11" fmla="*/ 2147483647 h 69"/>
                <a:gd name="T12" fmla="*/ 2147483647 w 19"/>
                <a:gd name="T13" fmla="*/ 2147483647 h 69"/>
                <a:gd name="T14" fmla="*/ 2147483647 w 19"/>
                <a:gd name="T15" fmla="*/ 2147483647 h 69"/>
                <a:gd name="T16" fmla="*/ 2147483647 w 19"/>
                <a:gd name="T17" fmla="*/ 2147483647 h 69"/>
                <a:gd name="T18" fmla="*/ 2147483647 w 19"/>
                <a:gd name="T19" fmla="*/ 2147483647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4" name="Freeform 887"/>
            <p:cNvSpPr>
              <a:spLocks/>
            </p:cNvSpPr>
            <p:nvPr/>
          </p:nvSpPr>
          <p:spPr bwMode="auto">
            <a:xfrm>
              <a:off x="1700501" y="2707410"/>
              <a:ext cx="23618" cy="46573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0 h 52"/>
                <a:gd name="T4" fmla="*/ 0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5" name="Freeform 888"/>
            <p:cNvSpPr>
              <a:spLocks/>
            </p:cNvSpPr>
            <p:nvPr/>
          </p:nvSpPr>
          <p:spPr bwMode="auto">
            <a:xfrm>
              <a:off x="1716247" y="2746818"/>
              <a:ext cx="28341" cy="50156"/>
            </a:xfrm>
            <a:custGeom>
              <a:avLst/>
              <a:gdLst>
                <a:gd name="T0" fmla="*/ 2147483647 w 40"/>
                <a:gd name="T1" fmla="*/ 2147483647 h 59"/>
                <a:gd name="T2" fmla="*/ 2147483647 w 40"/>
                <a:gd name="T3" fmla="*/ 2147483647 h 59"/>
                <a:gd name="T4" fmla="*/ 2147483647 w 40"/>
                <a:gd name="T5" fmla="*/ 0 h 59"/>
                <a:gd name="T6" fmla="*/ 0 w 40"/>
                <a:gd name="T7" fmla="*/ 2147483647 h 59"/>
                <a:gd name="T8" fmla="*/ 2147483647 w 40"/>
                <a:gd name="T9" fmla="*/ 2147483647 h 59"/>
                <a:gd name="T10" fmla="*/ 2147483647 w 40"/>
                <a:gd name="T11" fmla="*/ 2147483647 h 59"/>
                <a:gd name="T12" fmla="*/ 2147483647 w 40"/>
                <a:gd name="T13" fmla="*/ 2147483647 h 59"/>
                <a:gd name="T14" fmla="*/ 2147483647 w 40"/>
                <a:gd name="T15" fmla="*/ 2147483647 h 59"/>
                <a:gd name="T16" fmla="*/ 2147483647 w 40"/>
                <a:gd name="T17" fmla="*/ 2147483647 h 59"/>
                <a:gd name="T18" fmla="*/ 2147483647 w 40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6" name="Freeform 889"/>
            <p:cNvSpPr>
              <a:spLocks/>
            </p:cNvSpPr>
            <p:nvPr/>
          </p:nvSpPr>
          <p:spPr bwMode="auto">
            <a:xfrm>
              <a:off x="1724120" y="2796974"/>
              <a:ext cx="20468" cy="51948"/>
            </a:xfrm>
            <a:custGeom>
              <a:avLst/>
              <a:gdLst>
                <a:gd name="T0" fmla="*/ 2147483647 w 27"/>
                <a:gd name="T1" fmla="*/ 2147483647 h 59"/>
                <a:gd name="T2" fmla="*/ 2147483647 w 27"/>
                <a:gd name="T3" fmla="*/ 2147483647 h 59"/>
                <a:gd name="T4" fmla="*/ 2147483647 w 27"/>
                <a:gd name="T5" fmla="*/ 2147483647 h 59"/>
                <a:gd name="T6" fmla="*/ 2147483647 w 27"/>
                <a:gd name="T7" fmla="*/ 0 h 59"/>
                <a:gd name="T8" fmla="*/ 0 w 27"/>
                <a:gd name="T9" fmla="*/ 2147483647 h 59"/>
                <a:gd name="T10" fmla="*/ 2147483647 w 27"/>
                <a:gd name="T11" fmla="*/ 2147483647 h 59"/>
                <a:gd name="T12" fmla="*/ 2147483647 w 27"/>
                <a:gd name="T13" fmla="*/ 2147483647 h 59"/>
                <a:gd name="T14" fmla="*/ 2147483647 w 27"/>
                <a:gd name="T15" fmla="*/ 2147483647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7" name="Freeform 890"/>
            <p:cNvSpPr>
              <a:spLocks/>
            </p:cNvSpPr>
            <p:nvPr/>
          </p:nvSpPr>
          <p:spPr bwMode="auto">
            <a:xfrm>
              <a:off x="1716247" y="2843547"/>
              <a:ext cx="18894" cy="44783"/>
            </a:xfrm>
            <a:custGeom>
              <a:avLst/>
              <a:gdLst>
                <a:gd name="T0" fmla="*/ 2147483647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0 h 50"/>
                <a:gd name="T8" fmla="*/ 0 w 27"/>
                <a:gd name="T9" fmla="*/ 2147483647 h 50"/>
                <a:gd name="T10" fmla="*/ 0 w 27"/>
                <a:gd name="T11" fmla="*/ 2147483647 h 50"/>
                <a:gd name="T12" fmla="*/ 0 w 27"/>
                <a:gd name="T13" fmla="*/ 2147483647 h 50"/>
                <a:gd name="T14" fmla="*/ 0 w 27"/>
                <a:gd name="T15" fmla="*/ 2147483647 h 50"/>
                <a:gd name="T16" fmla="*/ 2147483647 w 27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8" name="Freeform 891"/>
            <p:cNvSpPr>
              <a:spLocks/>
            </p:cNvSpPr>
            <p:nvPr/>
          </p:nvSpPr>
          <p:spPr bwMode="auto">
            <a:xfrm>
              <a:off x="1713098" y="2884747"/>
              <a:ext cx="14171" cy="57321"/>
            </a:xfrm>
            <a:custGeom>
              <a:avLst/>
              <a:gdLst>
                <a:gd name="T0" fmla="*/ 2147483647 w 19"/>
                <a:gd name="T1" fmla="*/ 2147483647 h 67"/>
                <a:gd name="T2" fmla="*/ 2147483647 w 19"/>
                <a:gd name="T3" fmla="*/ 2147483647 h 67"/>
                <a:gd name="T4" fmla="*/ 2147483647 w 19"/>
                <a:gd name="T5" fmla="*/ 0 h 67"/>
                <a:gd name="T6" fmla="*/ 2147483647 w 19"/>
                <a:gd name="T7" fmla="*/ 0 h 67"/>
                <a:gd name="T8" fmla="*/ 0 w 19"/>
                <a:gd name="T9" fmla="*/ 2147483647 h 67"/>
                <a:gd name="T10" fmla="*/ 0 w 19"/>
                <a:gd name="T11" fmla="*/ 2147483647 h 67"/>
                <a:gd name="T12" fmla="*/ 0 w 19"/>
                <a:gd name="T13" fmla="*/ 2147483647 h 67"/>
                <a:gd name="T14" fmla="*/ 0 w 19"/>
                <a:gd name="T15" fmla="*/ 2147483647 h 67"/>
                <a:gd name="T16" fmla="*/ 0 w 19"/>
                <a:gd name="T17" fmla="*/ 2147483647 h 67"/>
                <a:gd name="T18" fmla="*/ 2147483647 w 19"/>
                <a:gd name="T19" fmla="*/ 2147483647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9" name="Freeform 892"/>
            <p:cNvSpPr>
              <a:spLocks/>
            </p:cNvSpPr>
            <p:nvPr/>
          </p:nvSpPr>
          <p:spPr bwMode="auto">
            <a:xfrm>
              <a:off x="1713098" y="2936694"/>
              <a:ext cx="29916" cy="64486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2147483647 w 39"/>
                <a:gd name="T5" fmla="*/ 0 h 71"/>
                <a:gd name="T6" fmla="*/ 0 w 39"/>
                <a:gd name="T7" fmla="*/ 2147483647 h 71"/>
                <a:gd name="T8" fmla="*/ 2147483647 w 39"/>
                <a:gd name="T9" fmla="*/ 2147483647 h 71"/>
                <a:gd name="T10" fmla="*/ 2147483647 w 39"/>
                <a:gd name="T11" fmla="*/ 2147483647 h 71"/>
                <a:gd name="T12" fmla="*/ 2147483647 w 39"/>
                <a:gd name="T13" fmla="*/ 2147483647 h 71"/>
                <a:gd name="T14" fmla="*/ 2147483647 w 39"/>
                <a:gd name="T15" fmla="*/ 2147483647 h 71"/>
                <a:gd name="T16" fmla="*/ 2147483647 w 39"/>
                <a:gd name="T17" fmla="*/ 2147483647 h 71"/>
                <a:gd name="T18" fmla="*/ 2147483647 w 39"/>
                <a:gd name="T19" fmla="*/ 2147483647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0" name="Freeform 893"/>
            <p:cNvSpPr>
              <a:spLocks/>
            </p:cNvSpPr>
            <p:nvPr/>
          </p:nvSpPr>
          <p:spPr bwMode="auto">
            <a:xfrm>
              <a:off x="1722545" y="2994015"/>
              <a:ext cx="20469" cy="39408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2147483647 h 46"/>
                <a:gd name="T4" fmla="*/ 2147483647 w 27"/>
                <a:gd name="T5" fmla="*/ 2147483647 h 46"/>
                <a:gd name="T6" fmla="*/ 2147483647 w 27"/>
                <a:gd name="T7" fmla="*/ 0 h 46"/>
                <a:gd name="T8" fmla="*/ 0 w 27"/>
                <a:gd name="T9" fmla="*/ 2147483647 h 46"/>
                <a:gd name="T10" fmla="*/ 0 w 27"/>
                <a:gd name="T11" fmla="*/ 2147483647 h 46"/>
                <a:gd name="T12" fmla="*/ 0 w 27"/>
                <a:gd name="T13" fmla="*/ 2147483647 h 46"/>
                <a:gd name="T14" fmla="*/ 0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1" name="Freeform 894"/>
            <p:cNvSpPr>
              <a:spLocks/>
            </p:cNvSpPr>
            <p:nvPr/>
          </p:nvSpPr>
          <p:spPr bwMode="auto">
            <a:xfrm>
              <a:off x="1716247" y="3031633"/>
              <a:ext cx="14171" cy="85982"/>
            </a:xfrm>
            <a:custGeom>
              <a:avLst/>
              <a:gdLst>
                <a:gd name="T0" fmla="*/ 2147483647 w 23"/>
                <a:gd name="T1" fmla="*/ 2147483647 h 96"/>
                <a:gd name="T2" fmla="*/ 2147483647 w 23"/>
                <a:gd name="T3" fmla="*/ 2147483647 h 96"/>
                <a:gd name="T4" fmla="*/ 2147483647 w 23"/>
                <a:gd name="T5" fmla="*/ 0 h 96"/>
                <a:gd name="T6" fmla="*/ 0 w 23"/>
                <a:gd name="T7" fmla="*/ 2147483647 h 96"/>
                <a:gd name="T8" fmla="*/ 2147483647 w 23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2" name="Freeform 895"/>
            <p:cNvSpPr>
              <a:spLocks/>
            </p:cNvSpPr>
            <p:nvPr/>
          </p:nvSpPr>
          <p:spPr bwMode="auto">
            <a:xfrm>
              <a:off x="1716247" y="3117614"/>
              <a:ext cx="11022" cy="53739"/>
            </a:xfrm>
            <a:custGeom>
              <a:avLst/>
              <a:gdLst>
                <a:gd name="T0" fmla="*/ 2147483647 w 17"/>
                <a:gd name="T1" fmla="*/ 2147483647 h 63"/>
                <a:gd name="T2" fmla="*/ 2147483647 w 17"/>
                <a:gd name="T3" fmla="*/ 0 h 63"/>
                <a:gd name="T4" fmla="*/ 0 w 17"/>
                <a:gd name="T5" fmla="*/ 0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3" name="Freeform 896"/>
            <p:cNvSpPr>
              <a:spLocks/>
            </p:cNvSpPr>
            <p:nvPr/>
          </p:nvSpPr>
          <p:spPr bwMode="auto">
            <a:xfrm>
              <a:off x="1716247" y="3171353"/>
              <a:ext cx="11022" cy="42991"/>
            </a:xfrm>
            <a:custGeom>
              <a:avLst/>
              <a:gdLst>
                <a:gd name="T0" fmla="*/ 2147483647 w 17"/>
                <a:gd name="T1" fmla="*/ 2147483647 h 54"/>
                <a:gd name="T2" fmla="*/ 2147483647 w 17"/>
                <a:gd name="T3" fmla="*/ 0 h 54"/>
                <a:gd name="T4" fmla="*/ 2147483647 w 17"/>
                <a:gd name="T5" fmla="*/ 0 h 54"/>
                <a:gd name="T6" fmla="*/ 0 w 17"/>
                <a:gd name="T7" fmla="*/ 2147483647 h 54"/>
                <a:gd name="T8" fmla="*/ 2147483647 w 17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4" name="Freeform 897"/>
            <p:cNvSpPr>
              <a:spLocks/>
            </p:cNvSpPr>
            <p:nvPr/>
          </p:nvSpPr>
          <p:spPr bwMode="auto">
            <a:xfrm>
              <a:off x="1716247" y="3214344"/>
              <a:ext cx="14171" cy="39408"/>
            </a:xfrm>
            <a:custGeom>
              <a:avLst/>
              <a:gdLst>
                <a:gd name="T0" fmla="*/ 2147483647 w 19"/>
                <a:gd name="T1" fmla="*/ 2147483647 h 44"/>
                <a:gd name="T2" fmla="*/ 2147483647 w 19"/>
                <a:gd name="T3" fmla="*/ 2147483647 h 44"/>
                <a:gd name="T4" fmla="*/ 2147483647 w 19"/>
                <a:gd name="T5" fmla="*/ 0 h 44"/>
                <a:gd name="T6" fmla="*/ 0 w 19"/>
                <a:gd name="T7" fmla="*/ 0 h 44"/>
                <a:gd name="T8" fmla="*/ 2147483647 w 19"/>
                <a:gd name="T9" fmla="*/ 2147483647 h 44"/>
                <a:gd name="T10" fmla="*/ 2147483647 w 19"/>
                <a:gd name="T11" fmla="*/ 2147483647 h 44"/>
                <a:gd name="T12" fmla="*/ 2147483647 w 19"/>
                <a:gd name="T13" fmla="*/ 2147483647 h 44"/>
                <a:gd name="T14" fmla="*/ 2147483647 w 19"/>
                <a:gd name="T15" fmla="*/ 2147483647 h 44"/>
                <a:gd name="T16" fmla="*/ 2147483647 w 19"/>
                <a:gd name="T17" fmla="*/ 2147483647 h 44"/>
                <a:gd name="T18" fmla="*/ 2147483647 w 19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5" name="Freeform 898"/>
            <p:cNvSpPr>
              <a:spLocks/>
            </p:cNvSpPr>
            <p:nvPr/>
          </p:nvSpPr>
          <p:spPr bwMode="auto">
            <a:xfrm>
              <a:off x="1719396" y="3248377"/>
              <a:ext cx="25192" cy="44783"/>
            </a:xfrm>
            <a:custGeom>
              <a:avLst/>
              <a:gdLst>
                <a:gd name="T0" fmla="*/ 2147483647 w 38"/>
                <a:gd name="T1" fmla="*/ 2147483647 h 52"/>
                <a:gd name="T2" fmla="*/ 2147483647 w 38"/>
                <a:gd name="T3" fmla="*/ 2147483647 h 52"/>
                <a:gd name="T4" fmla="*/ 2147483647 w 38"/>
                <a:gd name="T5" fmla="*/ 0 h 52"/>
                <a:gd name="T6" fmla="*/ 0 w 38"/>
                <a:gd name="T7" fmla="*/ 2147483647 h 52"/>
                <a:gd name="T8" fmla="*/ 2147483647 w 38"/>
                <a:gd name="T9" fmla="*/ 2147483647 h 52"/>
                <a:gd name="T10" fmla="*/ 2147483647 w 38"/>
                <a:gd name="T11" fmla="*/ 214748364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6" name="Freeform 899"/>
            <p:cNvSpPr>
              <a:spLocks/>
            </p:cNvSpPr>
            <p:nvPr/>
          </p:nvSpPr>
          <p:spPr bwMode="auto">
            <a:xfrm>
              <a:off x="1590285" y="2261381"/>
              <a:ext cx="29916" cy="232867"/>
            </a:xfrm>
            <a:custGeom>
              <a:avLst/>
              <a:gdLst>
                <a:gd name="T0" fmla="*/ 2147483647 w 44"/>
                <a:gd name="T1" fmla="*/ 2147483647 h 270"/>
                <a:gd name="T2" fmla="*/ 2147483647 w 44"/>
                <a:gd name="T3" fmla="*/ 2147483647 h 270"/>
                <a:gd name="T4" fmla="*/ 2147483647 w 44"/>
                <a:gd name="T5" fmla="*/ 0 h 270"/>
                <a:gd name="T6" fmla="*/ 0 w 44"/>
                <a:gd name="T7" fmla="*/ 2147483647 h 270"/>
                <a:gd name="T8" fmla="*/ 2147483647 w 44"/>
                <a:gd name="T9" fmla="*/ 2147483647 h 270"/>
                <a:gd name="T10" fmla="*/ 2147483647 w 44"/>
                <a:gd name="T11" fmla="*/ 2147483647 h 270"/>
                <a:gd name="T12" fmla="*/ 2147483647 w 44"/>
                <a:gd name="T13" fmla="*/ 2147483647 h 270"/>
                <a:gd name="T14" fmla="*/ 2147483647 w 44"/>
                <a:gd name="T15" fmla="*/ 2147483647 h 270"/>
                <a:gd name="T16" fmla="*/ 2147483647 w 44"/>
                <a:gd name="T17" fmla="*/ 2147483647 h 270"/>
                <a:gd name="T18" fmla="*/ 2147483647 w 44"/>
                <a:gd name="T19" fmla="*/ 2147483647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7" name="Freeform 900"/>
            <p:cNvSpPr>
              <a:spLocks/>
            </p:cNvSpPr>
            <p:nvPr/>
          </p:nvSpPr>
          <p:spPr bwMode="auto">
            <a:xfrm>
              <a:off x="1612328" y="2487082"/>
              <a:ext cx="50385" cy="64486"/>
            </a:xfrm>
            <a:custGeom>
              <a:avLst/>
              <a:gdLst>
                <a:gd name="T0" fmla="*/ 2147483647 w 65"/>
                <a:gd name="T1" fmla="*/ 2147483647 h 78"/>
                <a:gd name="T2" fmla="*/ 2147483647 w 65"/>
                <a:gd name="T3" fmla="*/ 0 h 78"/>
                <a:gd name="T4" fmla="*/ 0 w 65"/>
                <a:gd name="T5" fmla="*/ 2147483647 h 78"/>
                <a:gd name="T6" fmla="*/ 2147483647 w 65"/>
                <a:gd name="T7" fmla="*/ 2147483647 h 78"/>
                <a:gd name="T8" fmla="*/ 2147483647 w 65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8" name="Freeform 901"/>
            <p:cNvSpPr>
              <a:spLocks/>
            </p:cNvSpPr>
            <p:nvPr/>
          </p:nvSpPr>
          <p:spPr bwMode="auto">
            <a:xfrm>
              <a:off x="1651692" y="2544403"/>
              <a:ext cx="44087" cy="60904"/>
            </a:xfrm>
            <a:custGeom>
              <a:avLst/>
              <a:gdLst>
                <a:gd name="T0" fmla="*/ 2147483647 w 55"/>
                <a:gd name="T1" fmla="*/ 2147483647 h 69"/>
                <a:gd name="T2" fmla="*/ 2147483647 w 55"/>
                <a:gd name="T3" fmla="*/ 2147483647 h 69"/>
                <a:gd name="T4" fmla="*/ 2147483647 w 55"/>
                <a:gd name="T5" fmla="*/ 0 h 69"/>
                <a:gd name="T6" fmla="*/ 0 w 55"/>
                <a:gd name="T7" fmla="*/ 2147483647 h 69"/>
                <a:gd name="T8" fmla="*/ 2147483647 w 55"/>
                <a:gd name="T9" fmla="*/ 2147483647 h 69"/>
                <a:gd name="T10" fmla="*/ 2147483647 w 55"/>
                <a:gd name="T11" fmla="*/ 2147483647 h 69"/>
                <a:gd name="T12" fmla="*/ 2147483647 w 55"/>
                <a:gd name="T13" fmla="*/ 2147483647 h 69"/>
                <a:gd name="T14" fmla="*/ 2147483647 w 55"/>
                <a:gd name="T15" fmla="*/ 2147483647 h 69"/>
                <a:gd name="T16" fmla="*/ 2147483647 w 55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9" name="Freeform 902"/>
            <p:cNvSpPr>
              <a:spLocks/>
            </p:cNvSpPr>
            <p:nvPr/>
          </p:nvSpPr>
          <p:spPr bwMode="auto">
            <a:xfrm>
              <a:off x="1683182" y="2599933"/>
              <a:ext cx="28341" cy="57321"/>
            </a:xfrm>
            <a:custGeom>
              <a:avLst/>
              <a:gdLst>
                <a:gd name="T0" fmla="*/ 2147483647 w 36"/>
                <a:gd name="T1" fmla="*/ 2147483647 h 65"/>
                <a:gd name="T2" fmla="*/ 2147483647 w 36"/>
                <a:gd name="T3" fmla="*/ 2147483647 h 65"/>
                <a:gd name="T4" fmla="*/ 2147483647 w 36"/>
                <a:gd name="T5" fmla="*/ 0 h 65"/>
                <a:gd name="T6" fmla="*/ 0 w 36"/>
                <a:gd name="T7" fmla="*/ 2147483647 h 65"/>
                <a:gd name="T8" fmla="*/ 2147483647 w 36"/>
                <a:gd name="T9" fmla="*/ 2147483647 h 65"/>
                <a:gd name="T10" fmla="*/ 2147483647 w 36"/>
                <a:gd name="T11" fmla="*/ 2147483647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0" name="Freeform 903"/>
            <p:cNvSpPr>
              <a:spLocks/>
            </p:cNvSpPr>
            <p:nvPr/>
          </p:nvSpPr>
          <p:spPr bwMode="auto">
            <a:xfrm>
              <a:off x="2818413" y="4951889"/>
              <a:ext cx="15745" cy="21495"/>
            </a:xfrm>
            <a:custGeom>
              <a:avLst/>
              <a:gdLst>
                <a:gd name="T0" fmla="*/ 2147483647 w 19"/>
                <a:gd name="T1" fmla="*/ 2147483647 h 27"/>
                <a:gd name="T2" fmla="*/ 0 w 19"/>
                <a:gd name="T3" fmla="*/ 2147483647 h 27"/>
                <a:gd name="T4" fmla="*/ 2147483647 w 19"/>
                <a:gd name="T5" fmla="*/ 2147483647 h 27"/>
                <a:gd name="T6" fmla="*/ 2147483647 w 19"/>
                <a:gd name="T7" fmla="*/ 2147483647 h 27"/>
                <a:gd name="T8" fmla="*/ 2147483647 w 19"/>
                <a:gd name="T9" fmla="*/ 2147483647 h 27"/>
                <a:gd name="T10" fmla="*/ 2147483647 w 19"/>
                <a:gd name="T11" fmla="*/ 2147483647 h 27"/>
                <a:gd name="T12" fmla="*/ 2147483647 w 19"/>
                <a:gd name="T13" fmla="*/ 2147483647 h 27"/>
                <a:gd name="T14" fmla="*/ 2147483647 w 19"/>
                <a:gd name="T15" fmla="*/ 0 h 27"/>
                <a:gd name="T16" fmla="*/ 2147483647 w 19"/>
                <a:gd name="T17" fmla="*/ 2147483647 h 27"/>
                <a:gd name="T18" fmla="*/ 2147483647 w 19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1" name="Freeform 904"/>
            <p:cNvSpPr>
              <a:spLocks/>
            </p:cNvSpPr>
            <p:nvPr/>
          </p:nvSpPr>
          <p:spPr bwMode="auto">
            <a:xfrm>
              <a:off x="2804243" y="4959054"/>
              <a:ext cx="23617" cy="26869"/>
            </a:xfrm>
            <a:custGeom>
              <a:avLst/>
              <a:gdLst>
                <a:gd name="T0" fmla="*/ 2147483647 w 30"/>
                <a:gd name="T1" fmla="*/ 2147483647 h 33"/>
                <a:gd name="T2" fmla="*/ 2147483647 w 30"/>
                <a:gd name="T3" fmla="*/ 2147483647 h 33"/>
                <a:gd name="T4" fmla="*/ 2147483647 w 30"/>
                <a:gd name="T5" fmla="*/ 2147483647 h 33"/>
                <a:gd name="T6" fmla="*/ 2147483647 w 30"/>
                <a:gd name="T7" fmla="*/ 0 h 33"/>
                <a:gd name="T8" fmla="*/ 0 w 30"/>
                <a:gd name="T9" fmla="*/ 2147483647 h 33"/>
                <a:gd name="T10" fmla="*/ 2147483647 w 30"/>
                <a:gd name="T11" fmla="*/ 2147483647 h 33"/>
                <a:gd name="T12" fmla="*/ 2147483647 w 30"/>
                <a:gd name="T13" fmla="*/ 2147483647 h 33"/>
                <a:gd name="T14" fmla="*/ 2147483647 w 30"/>
                <a:gd name="T15" fmla="*/ 2147483647 h 33"/>
                <a:gd name="T16" fmla="*/ 2147483647 w 30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2" name="Freeform 905"/>
            <p:cNvSpPr>
              <a:spLocks/>
            </p:cNvSpPr>
            <p:nvPr/>
          </p:nvSpPr>
          <p:spPr bwMode="auto">
            <a:xfrm>
              <a:off x="2797944" y="4971592"/>
              <a:ext cx="11021" cy="16122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0 h 20"/>
                <a:gd name="T8" fmla="*/ 0 w 15"/>
                <a:gd name="T9" fmla="*/ 2147483647 h 20"/>
                <a:gd name="T10" fmla="*/ 2147483647 w 15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3" name="Freeform 906"/>
            <p:cNvSpPr>
              <a:spLocks/>
            </p:cNvSpPr>
            <p:nvPr/>
          </p:nvSpPr>
          <p:spPr bwMode="auto">
            <a:xfrm>
              <a:off x="2824711" y="4969801"/>
              <a:ext cx="81875" cy="164798"/>
            </a:xfrm>
            <a:custGeom>
              <a:avLst/>
              <a:gdLst>
                <a:gd name="T0" fmla="*/ 2147483647 w 111"/>
                <a:gd name="T1" fmla="*/ 2147483647 h 191"/>
                <a:gd name="T2" fmla="*/ 0 w 111"/>
                <a:gd name="T3" fmla="*/ 2147483647 h 191"/>
                <a:gd name="T4" fmla="*/ 2147483647 w 111"/>
                <a:gd name="T5" fmla="*/ 2147483647 h 191"/>
                <a:gd name="T6" fmla="*/ 2147483647 w 111"/>
                <a:gd name="T7" fmla="*/ 2147483647 h 191"/>
                <a:gd name="T8" fmla="*/ 2147483647 w 111"/>
                <a:gd name="T9" fmla="*/ 0 h 191"/>
                <a:gd name="T10" fmla="*/ 2147483647 w 111"/>
                <a:gd name="T11" fmla="*/ 2147483647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863" name="86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366490"/>
              </p:ext>
            </p:extLst>
          </p:nvPr>
        </p:nvGraphicFramePr>
        <p:xfrm>
          <a:off x="356502" y="4618160"/>
          <a:ext cx="144503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497"/>
                <a:gridCol w="445534"/>
              </a:tblGrid>
              <a:tr h="1877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Serotipo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1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2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3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4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 o más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58" name="857 CuadroTexto"/>
          <p:cNvSpPr txBox="1"/>
          <p:nvPr/>
        </p:nvSpPr>
        <p:spPr>
          <a:xfrm>
            <a:off x="-36512" y="6623774"/>
            <a:ext cx="1885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</a:rPr>
              <a:t>Fuente: SINAVE 2018*(</a:t>
            </a:r>
            <a:r>
              <a:rPr lang="es-MX" sz="1100" b="1" dirty="0">
                <a:solidFill>
                  <a:prstClr val="black"/>
                </a:solidFill>
              </a:rPr>
              <a:t>SE </a:t>
            </a:r>
            <a:r>
              <a:rPr lang="es-MX" sz="1100" b="1" dirty="0" smtClean="0">
                <a:solidFill>
                  <a:prstClr val="black"/>
                </a:solidFill>
              </a:rPr>
              <a:t>31)</a:t>
            </a:r>
            <a:endParaRPr lang="es-MX" sz="1100" b="1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514" y="476672"/>
            <a:ext cx="4640982" cy="593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724128" y="1052736"/>
            <a:ext cx="3287057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6" name="855 Rectángulo"/>
          <p:cNvSpPr/>
          <p:nvPr/>
        </p:nvSpPr>
        <p:spPr>
          <a:xfrm>
            <a:off x="5749439" y="3933056"/>
            <a:ext cx="3287057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7" name="856 Rectángulo"/>
          <p:cNvSpPr/>
          <p:nvPr/>
        </p:nvSpPr>
        <p:spPr>
          <a:xfrm>
            <a:off x="5724128" y="3284984"/>
            <a:ext cx="3287057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59" name="Imagen 8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455" y="4725144"/>
            <a:ext cx="99928" cy="173208"/>
          </a:xfrm>
          <a:prstGeom prst="rect">
            <a:avLst/>
          </a:prstGeom>
        </p:spPr>
      </p:pic>
      <p:pic>
        <p:nvPicPr>
          <p:cNvPr id="860" name="Imagen 8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84" y="4479928"/>
            <a:ext cx="99928" cy="17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1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56" grpId="0" animBg="1"/>
      <p:bldP spid="8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83568" y="44624"/>
            <a:ext cx="835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 smtClean="0"/>
              <a:t>Vigilancia Epidemiológica de Dengue </a:t>
            </a:r>
            <a:endParaRPr lang="es-MX" sz="3600" b="1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9" t="13579" r="32598" b="10566"/>
          <a:stretch/>
        </p:blipFill>
        <p:spPr bwMode="auto">
          <a:xfrm>
            <a:off x="2349624" y="818216"/>
            <a:ext cx="4958680" cy="585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75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1480298" y="3429000"/>
            <a:ext cx="3811782" cy="140813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DNG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83568" y="4462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Notificación y registro de casos en Plataforma SINAVE</a:t>
            </a:r>
            <a:endParaRPr lang="es-MX" sz="3600" b="1" i="1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1475656" y="1700808"/>
            <a:ext cx="0" cy="41764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611560" y="4869160"/>
            <a:ext cx="81369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 redondeado"/>
          <p:cNvSpPr/>
          <p:nvPr/>
        </p:nvSpPr>
        <p:spPr>
          <a:xfrm>
            <a:off x="1480298" y="3612998"/>
            <a:ext cx="1003470" cy="122413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DCSA Y/O DG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87624" y="47971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/>
              <a:t>0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375756" y="48691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19973" y="483713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5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076056" y="48691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7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300192" y="48691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10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596336" y="48691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14</a:t>
            </a:r>
            <a:endParaRPr lang="es-MX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572000" y="55079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DÍAS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665" y="1052736"/>
            <a:ext cx="151216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Rectángulo"/>
          <p:cNvSpPr/>
          <p:nvPr/>
        </p:nvSpPr>
        <p:spPr>
          <a:xfrm>
            <a:off x="35496" y="5138028"/>
            <a:ext cx="1432196" cy="5232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sz="1400" b="1" dirty="0"/>
              <a:t>Primer contacto con la unidad</a:t>
            </a:r>
          </a:p>
        </p:txBody>
      </p:sp>
    </p:spTree>
    <p:extLst>
      <p:ext uri="{BB962C8B-B14F-4D97-AF65-F5344CB8AC3E}">
        <p14:creationId xmlns:p14="http://schemas.microsoft.com/office/powerpoint/2010/main" val="77034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1480298" y="3717031"/>
            <a:ext cx="6332062" cy="140813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DG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83568" y="4462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Toma de muestra de casos</a:t>
            </a:r>
            <a:endParaRPr lang="es-MX" sz="3600" b="1" i="1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1475656" y="1988839"/>
            <a:ext cx="0" cy="41764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611560" y="5157191"/>
            <a:ext cx="81369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 redondeado"/>
          <p:cNvSpPr/>
          <p:nvPr/>
        </p:nvSpPr>
        <p:spPr>
          <a:xfrm>
            <a:off x="1507387" y="3861047"/>
            <a:ext cx="2428609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tx1"/>
                </a:solidFill>
              </a:rPr>
              <a:t>DNG, DCSA Y DG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187624" y="5157191"/>
            <a:ext cx="21602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0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2375756" y="5157191"/>
            <a:ext cx="21602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19973" y="5125165"/>
            <a:ext cx="21602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5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076056" y="5157191"/>
            <a:ext cx="21602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7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300192" y="5157191"/>
            <a:ext cx="43204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10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596336" y="5157191"/>
            <a:ext cx="43204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14</a:t>
            </a:r>
            <a:endParaRPr lang="es-MX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572000" y="5795971"/>
            <a:ext cx="864096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DÍAS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109728" y="1556792"/>
            <a:ext cx="399644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Garantizar </a:t>
            </a:r>
            <a:r>
              <a:rPr lang="es-MX" sz="1600" dirty="0"/>
              <a:t>la toma de muestra de suero al primer contacto con los Servicios de Salud con la calidad necesaria y suficiente para su procesamiento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188" y="810139"/>
            <a:ext cx="711523" cy="71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855602" y="3996060"/>
            <a:ext cx="2884750" cy="954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(Que </a:t>
            </a:r>
            <a:r>
              <a:rPr lang="es-MX" sz="1400" dirty="0"/>
              <a:t>hayan solicitado atención médica posteriores a los cinco días de inicio del </a:t>
            </a:r>
            <a:r>
              <a:rPr lang="es-MX" sz="1400" dirty="0" smtClean="0"/>
              <a:t>padecimiento)</a:t>
            </a:r>
            <a:endParaRPr lang="es-MX" sz="1400" dirty="0"/>
          </a:p>
          <a:p>
            <a:pPr algn="just"/>
            <a:endParaRPr lang="es-MX" sz="1400" dirty="0"/>
          </a:p>
        </p:txBody>
      </p:sp>
      <p:sp>
        <p:nvSpPr>
          <p:cNvPr id="17" name="16 Rectángulo"/>
          <p:cNvSpPr/>
          <p:nvPr/>
        </p:nvSpPr>
        <p:spPr>
          <a:xfrm>
            <a:off x="43460" y="5494498"/>
            <a:ext cx="1432196" cy="5232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sz="1400" b="1" dirty="0" smtClean="0"/>
              <a:t>Inicio de cuadro clínico</a:t>
            </a:r>
            <a:endParaRPr lang="es-MX" sz="1400" b="1" dirty="0"/>
          </a:p>
        </p:txBody>
      </p:sp>
      <p:sp>
        <p:nvSpPr>
          <p:cNvPr id="21" name="20 Flecha derecha"/>
          <p:cNvSpPr/>
          <p:nvPr/>
        </p:nvSpPr>
        <p:spPr>
          <a:xfrm>
            <a:off x="3874684" y="2860014"/>
            <a:ext cx="517993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Rectángulo"/>
          <p:cNvSpPr/>
          <p:nvPr/>
        </p:nvSpPr>
        <p:spPr>
          <a:xfrm>
            <a:off x="4572000" y="2915652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14 Días </a:t>
            </a:r>
            <a:r>
              <a:rPr lang="es-MX" dirty="0">
                <a:solidFill>
                  <a:schemeClr val="bg1"/>
                </a:solidFill>
              </a:rPr>
              <a:t>naturales de transito</a:t>
            </a:r>
          </a:p>
        </p:txBody>
      </p:sp>
      <p:cxnSp>
        <p:nvCxnSpPr>
          <p:cNvPr id="22" name="21 Conector recto"/>
          <p:cNvCxnSpPr/>
          <p:nvPr/>
        </p:nvCxnSpPr>
        <p:spPr>
          <a:xfrm>
            <a:off x="3874684" y="2276872"/>
            <a:ext cx="0" cy="144015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686668" y="2450503"/>
            <a:ext cx="1141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Fecha de toma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07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6" grpId="0" animBg="1"/>
      <p:bldP spid="3" grpId="0"/>
      <p:bldP spid="17" grpId="0" animBg="1"/>
      <p:bldP spid="21" grpId="0" animBg="1"/>
      <p:bldP spid="20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89960" y="4828294"/>
            <a:ext cx="2995544" cy="176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83568" y="4462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Toma de muestra de casos</a:t>
            </a:r>
            <a:endParaRPr lang="es-MX" sz="3600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34589"/>
            <a:ext cx="2592288" cy="126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94" b="15136"/>
          <a:stretch/>
        </p:blipFill>
        <p:spPr bwMode="auto">
          <a:xfrm>
            <a:off x="1618536" y="2130680"/>
            <a:ext cx="2677458" cy="137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0956"/>
            <a:ext cx="2523995" cy="168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957265" y="1073252"/>
            <a:ext cx="3558951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En </a:t>
            </a:r>
            <a:r>
              <a:rPr lang="es-MX" dirty="0"/>
              <a:t>ausencia de brotes o en periodos de baja transmisión </a:t>
            </a:r>
            <a:r>
              <a:rPr lang="es-MX" dirty="0" smtClean="0"/>
              <a:t>muestreo al 100 % (DNG,DCSA y DG)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57512" y="4839632"/>
            <a:ext cx="4032448" cy="184665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D</a:t>
            </a:r>
            <a:r>
              <a:rPr lang="es-MX" sz="1600" dirty="0" smtClean="0"/>
              <a:t>emostrada </a:t>
            </a:r>
            <a:r>
              <a:rPr lang="es-MX" sz="1600" dirty="0"/>
              <a:t>la </a:t>
            </a:r>
            <a:r>
              <a:rPr lang="es-MX" dirty="0"/>
              <a:t>existencia</a:t>
            </a:r>
            <a:r>
              <a:rPr lang="es-MX" sz="1600" dirty="0"/>
              <a:t> de </a:t>
            </a:r>
            <a:r>
              <a:rPr lang="es-MX" sz="1600" dirty="0" smtClean="0"/>
              <a:t>brotes: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1600" dirty="0"/>
              <a:t>M</a:t>
            </a:r>
            <a:r>
              <a:rPr lang="es-MX" sz="1600" dirty="0" smtClean="0"/>
              <a:t>uestreo sólo </a:t>
            </a:r>
            <a:r>
              <a:rPr lang="es-MX" sz="1600" dirty="0"/>
              <a:t>al 30% de los casos probables de </a:t>
            </a:r>
            <a:r>
              <a:rPr lang="es-MX" sz="1600" dirty="0" smtClean="0"/>
              <a:t>DNG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1600" dirty="0"/>
              <a:t>A</a:t>
            </a:r>
            <a:r>
              <a:rPr lang="es-MX" sz="1600" dirty="0" smtClean="0"/>
              <a:t> </a:t>
            </a:r>
            <a:r>
              <a:rPr lang="es-MX" sz="1600" dirty="0"/>
              <a:t>todos los casos de DCSA que estén dentro de los cinco días de iniciado el cuadro </a:t>
            </a:r>
            <a:r>
              <a:rPr lang="es-MX" sz="1600" dirty="0" smtClean="0"/>
              <a:t>clínico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MX" sz="1600" dirty="0" smtClean="0"/>
              <a:t>100</a:t>
            </a:r>
            <a:r>
              <a:rPr lang="es-MX" sz="1600" dirty="0"/>
              <a:t>% de los </a:t>
            </a:r>
            <a:r>
              <a:rPr lang="es-MX" sz="1600" dirty="0" smtClean="0"/>
              <a:t>casos de DG </a:t>
            </a:r>
            <a:endParaRPr lang="es-MX" sz="16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34917"/>
            <a:ext cx="2076719" cy="184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3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1552306" y="3861048"/>
            <a:ext cx="5035918" cy="140813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Clasificación </a:t>
            </a:r>
            <a:r>
              <a:rPr lang="es-MX" b="1" dirty="0">
                <a:solidFill>
                  <a:schemeClr val="tx1"/>
                </a:solidFill>
              </a:rPr>
              <a:t>final </a:t>
            </a:r>
            <a:r>
              <a:rPr lang="es-MX" b="1" dirty="0" smtClean="0">
                <a:solidFill>
                  <a:schemeClr val="tx1"/>
                </a:solidFill>
              </a:rPr>
              <a:t>(Días hábiles)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83568" y="4462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Clasificación final de casos</a:t>
            </a:r>
            <a:endParaRPr lang="es-MX" sz="3600" b="1" i="1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1547664" y="2132856"/>
            <a:ext cx="0" cy="41764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683568" y="5301208"/>
            <a:ext cx="81369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259632" y="5301208"/>
            <a:ext cx="21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0</a:t>
            </a:r>
          </a:p>
          <a:p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2447764" y="53012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91981" y="526918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5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148064" y="53012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7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372200" y="5301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10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668344" y="5301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14</a:t>
            </a:r>
            <a:endParaRPr lang="es-MX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644008" y="59399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DÍAS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48695" y="5637391"/>
            <a:ext cx="1432196" cy="5232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sz="1400" b="1" dirty="0"/>
              <a:t>Primer contacto con la unidad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663788" y="736824"/>
            <a:ext cx="644523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>
                <a:solidFill>
                  <a:srgbClr val="FF0000"/>
                </a:solidFill>
              </a:rPr>
              <a:t>Siempre y cuando no sean…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 err="1"/>
              <a:t>lipémicas</a:t>
            </a:r>
            <a:r>
              <a:rPr lang="es-MX" sz="1400" dirty="0"/>
              <a:t> </a:t>
            </a:r>
            <a:r>
              <a:rPr lang="es-MX" sz="1400" dirty="0" smtClean="0"/>
              <a:t>(exenta  para casos por </a:t>
            </a:r>
            <a:r>
              <a:rPr lang="es-MX" sz="1400" dirty="0"/>
              <a:t>motivos de condición </a:t>
            </a:r>
            <a:r>
              <a:rPr lang="es-MX" sz="1400" dirty="0" smtClean="0"/>
              <a:t>médica)</a:t>
            </a:r>
            <a:endParaRPr lang="es-MX" sz="1400" dirty="0"/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contaminadas</a:t>
            </a:r>
            <a:r>
              <a:rPr lang="es-MX" sz="1400" dirty="0" smtClean="0"/>
              <a:t>.</a:t>
            </a:r>
            <a:endParaRPr lang="es-MX" sz="1400" dirty="0"/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 err="1"/>
              <a:t>hemolizadas</a:t>
            </a:r>
            <a:r>
              <a:rPr lang="es-MX" sz="1400" dirty="0"/>
              <a:t>. 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con volumen insuficiente </a:t>
            </a:r>
            <a:r>
              <a:rPr lang="es-MX" sz="1400" dirty="0" smtClean="0"/>
              <a:t>(exenta </a:t>
            </a:r>
            <a:r>
              <a:rPr lang="es-MX" sz="1400" dirty="0"/>
              <a:t>en </a:t>
            </a:r>
            <a:r>
              <a:rPr lang="es-MX" sz="1400" dirty="0" smtClean="0"/>
              <a:t>recién </a:t>
            </a:r>
            <a:r>
              <a:rPr lang="es-MX" sz="1400" dirty="0"/>
              <a:t>nacidos o que por condición del paciente no se pueda cumplir con este criterio </a:t>
            </a:r>
            <a:r>
              <a:rPr lang="es-MX" sz="1400" dirty="0" smtClean="0"/>
              <a:t>)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con información incompleta, datos incorrectos, ilegibles, por falta de ellos. 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con incumplimiento a la red fría. 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con más de 15 días naturales de tránsito. 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en contenedor primario de vidrio. </a:t>
            </a:r>
          </a:p>
          <a:p>
            <a:pPr marL="171450" indent="-171450" algn="just">
              <a:buFont typeface="Wingdings" pitchFamily="2" charset="2"/>
              <a:buChar char="v"/>
            </a:pPr>
            <a:r>
              <a:rPr lang="es-MX" sz="1400" dirty="0" smtClean="0"/>
              <a:t>Muestras </a:t>
            </a:r>
            <a:r>
              <a:rPr lang="es-MX" sz="1400" dirty="0"/>
              <a:t>que no cumplan con días de evolución. Para casos probables de DG con más de 14 días de evolución y DNG o DCSA con más de 6 días. </a:t>
            </a:r>
          </a:p>
        </p:txBody>
      </p:sp>
    </p:spTree>
    <p:extLst>
      <p:ext uri="{BB962C8B-B14F-4D97-AF65-F5344CB8AC3E}">
        <p14:creationId xmlns:p14="http://schemas.microsoft.com/office/powerpoint/2010/main" val="29716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6264696" cy="426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0658" y="334203"/>
            <a:ext cx="7886700" cy="17266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b="1" i="1" dirty="0" smtClean="0">
                <a:solidFill>
                  <a:srgbClr val="FF0000"/>
                </a:solidFill>
              </a:rPr>
              <a:t>Notificar </a:t>
            </a:r>
            <a:r>
              <a:rPr lang="es-MX" sz="3200" b="1" i="1" dirty="0">
                <a:solidFill>
                  <a:srgbClr val="FF0000"/>
                </a:solidFill>
              </a:rPr>
              <a:t>la ocurrencia de las defunciones por probable Dengue a nivel inmediato superior dentro de las primeras 24 horas de su ocurrencia. </a:t>
            </a:r>
          </a:p>
          <a:p>
            <a:pPr algn="ctr"/>
            <a:endParaRPr lang="es-MX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933" y="116070"/>
            <a:ext cx="8496944" cy="504055"/>
          </a:xfrm>
        </p:spPr>
        <p:txBody>
          <a:bodyPr>
            <a:noAutofit/>
          </a:bodyPr>
          <a:lstStyle/>
          <a:p>
            <a:r>
              <a:rPr lang="es-MX" sz="2800" b="1" dirty="0"/>
              <a:t>Casos de Dengue, México 2017-2018 </a:t>
            </a:r>
            <a:r>
              <a:rPr lang="es-MX" sz="2800" b="1" dirty="0" smtClean="0"/>
              <a:t>*</a:t>
            </a:r>
            <a:r>
              <a:rPr lang="es-MX" sz="2500" b="1" dirty="0" smtClean="0">
                <a:latin typeface="+mn-lt"/>
              </a:rPr>
              <a:t> </a:t>
            </a:r>
            <a:endParaRPr lang="es-MX" sz="2500" b="1" dirty="0">
              <a:latin typeface="+mn-lt"/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608385"/>
            <a:ext cx="40311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Panorama Epidemiológico de Dengue 2018. *SE  </a:t>
            </a:r>
            <a:r>
              <a:rPr lang="es-MX" sz="1200" b="1" dirty="0" smtClean="0">
                <a:solidFill>
                  <a:prstClr val="black"/>
                </a:solidFill>
              </a:rPr>
              <a:t>31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26365" r="50806" b="38866"/>
          <a:stretch/>
        </p:blipFill>
        <p:spPr bwMode="auto">
          <a:xfrm>
            <a:off x="2051719" y="692696"/>
            <a:ext cx="501488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6" t="63909" r="24370" b="18046"/>
          <a:stretch/>
        </p:blipFill>
        <p:spPr bwMode="auto">
          <a:xfrm>
            <a:off x="611560" y="4457516"/>
            <a:ext cx="8131690" cy="163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0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Rectángulo"/>
          <p:cNvSpPr>
            <a:spLocks noChangeArrowheads="1"/>
          </p:cNvSpPr>
          <p:nvPr/>
        </p:nvSpPr>
        <p:spPr bwMode="auto">
          <a:xfrm>
            <a:off x="179512" y="764704"/>
            <a:ext cx="8784976" cy="505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ES" sz="1600" b="1" dirty="0" smtClean="0">
                <a:latin typeface="+mn-lt"/>
              </a:rPr>
              <a:t>Garantizar </a:t>
            </a:r>
            <a:r>
              <a:rPr lang="es-ES" sz="1600" b="1" dirty="0">
                <a:latin typeface="+mn-lt"/>
              </a:rPr>
              <a:t>el cumplimiento de los procedimientos de vigilancia epidemiológica establecidos en la Norma Oficial Mexicana NOM-017-SSA2-2012 y del Manual de Procedimientos Estandarizados para la Vigilancia Epidemiológica de las Enfermedades Transmitidas por Vector en todos los niveles técnico-administrativos</a:t>
            </a:r>
            <a:r>
              <a:rPr lang="es-ES" sz="1600" b="1" dirty="0" smtClean="0">
                <a:latin typeface="+mn-lt"/>
              </a:rPr>
              <a:t>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MX" sz="10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MX" sz="1600" b="1" dirty="0" smtClean="0">
                <a:latin typeface="+mn-lt"/>
              </a:rPr>
              <a:t>Asegurar que el personal de salud conozca los lineamientos y definiciones </a:t>
            </a:r>
            <a:r>
              <a:rPr lang="es-MX" sz="1600" b="1" dirty="0">
                <a:latin typeface="+mn-lt"/>
              </a:rPr>
              <a:t>operacionales para establecer diagnóstico inicial</a:t>
            </a:r>
            <a:r>
              <a:rPr lang="es-MX" sz="1600" b="1" dirty="0" smtClean="0">
                <a:latin typeface="+mn-lt"/>
              </a:rPr>
              <a:t>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MX" sz="1000" b="1" dirty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ES_tradnl" altLang="es-MX" sz="1600" b="1" dirty="0" smtClean="0">
                <a:latin typeface="+mn-lt"/>
              </a:rPr>
              <a:t>Se tiene registro de brote de Dengue en Tamazunchale y Axtla de Terrazas, con la circulación de DENV-1; serotipo que durante los últimos años ha estado presente, por lo que es necesario estar pendientes de la circulación de cualquier otro serotipo.</a:t>
            </a:r>
          </a:p>
          <a:p>
            <a:endParaRPr lang="es-MX" sz="10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es-MX" sz="1600" b="1" dirty="0" smtClean="0">
                <a:latin typeface="+mn-lt"/>
              </a:rPr>
              <a:t>Debemos fortalecer </a:t>
            </a:r>
            <a:r>
              <a:rPr lang="es-MX" sz="1600" b="1" dirty="0">
                <a:latin typeface="+mn-lt"/>
              </a:rPr>
              <a:t>la participación </a:t>
            </a:r>
            <a:r>
              <a:rPr lang="es-MX" sz="1600" b="1" dirty="0" smtClean="0">
                <a:latin typeface="+mn-lt"/>
              </a:rPr>
              <a:t>comunitaria y municipal </a:t>
            </a:r>
            <a:r>
              <a:rPr lang="es-MX" sz="1600" b="1" dirty="0">
                <a:latin typeface="+mn-lt"/>
              </a:rPr>
              <a:t>con el objetivo de promover el saneamiento básico de la </a:t>
            </a:r>
            <a:r>
              <a:rPr lang="es-MX" sz="1600" b="1" dirty="0" smtClean="0">
                <a:latin typeface="+mn-lt"/>
              </a:rPr>
              <a:t>vivienda y localidades.</a:t>
            </a:r>
            <a:endParaRPr lang="es-MX" sz="16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endParaRPr lang="es-MX" sz="16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endParaRPr lang="es-MX" sz="10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es-MX" altLang="es-MX" sz="1600" b="1" dirty="0">
                <a:latin typeface="+mn-lt"/>
              </a:rPr>
              <a:t>La capacitación del Personal de Salud es una intervención necesaria para el diagnóstico oportuno y tratamiento adecuado</a:t>
            </a:r>
            <a:r>
              <a:rPr lang="es-MX" altLang="es-MX" sz="1600" b="1" dirty="0" smtClean="0">
                <a:latin typeface="+mn-lt"/>
              </a:rPr>
              <a:t>.</a:t>
            </a:r>
          </a:p>
          <a:p>
            <a:pPr marL="0" indent="0" algn="just">
              <a:spcBef>
                <a:spcPts val="900"/>
              </a:spcBef>
              <a:buClr>
                <a:srgbClr val="385723"/>
              </a:buClr>
              <a:buSzPct val="150000"/>
            </a:pPr>
            <a:endParaRPr lang="es-MX" altLang="es-MX" sz="1500" b="1" dirty="0">
              <a:latin typeface="+mn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2489" y="118373"/>
            <a:ext cx="275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i="1" dirty="0"/>
              <a:t>Conclusiones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126733"/>
            <a:ext cx="1835696" cy="16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14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7920880" cy="1325563"/>
          </a:xfrm>
        </p:spPr>
        <p:txBody>
          <a:bodyPr/>
          <a:lstStyle/>
          <a:p>
            <a:r>
              <a:rPr lang="es-MX" b="1" i="1" dirty="0" smtClean="0">
                <a:latin typeface="Aharoni" pitchFamily="2" charset="-79"/>
                <a:cs typeface="Aharoni" pitchFamily="2" charset="-79"/>
              </a:rPr>
              <a:t>GRACIAS!!!!!</a:t>
            </a:r>
            <a:endParaRPr lang="es-MX" b="1" i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5"/>
          <a:stretch/>
        </p:blipFill>
        <p:spPr bwMode="auto">
          <a:xfrm>
            <a:off x="1617215" y="1052737"/>
            <a:ext cx="72752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7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23528" y="-27384"/>
            <a:ext cx="8640960" cy="576063"/>
          </a:xfrm>
        </p:spPr>
        <p:txBody>
          <a:bodyPr>
            <a:noAutofit/>
          </a:bodyPr>
          <a:lstStyle/>
          <a:p>
            <a:r>
              <a:rPr lang="es-MX" sz="2400" b="1" dirty="0"/>
              <a:t>Casos e Incidencia de Dengue por Entidad </a:t>
            </a:r>
            <a:r>
              <a:rPr lang="es-MX" sz="2400" b="1" dirty="0" smtClean="0"/>
              <a:t>Federativa, México</a:t>
            </a:r>
            <a:r>
              <a:rPr lang="es-MX" sz="2400" b="1" dirty="0"/>
              <a:t>, 2018.</a:t>
            </a:r>
            <a:endParaRPr lang="es-MX" sz="2400" b="1" dirty="0">
              <a:latin typeface="+mn-lt"/>
            </a:endParaRPr>
          </a:p>
        </p:txBody>
      </p:sp>
      <p:sp>
        <p:nvSpPr>
          <p:cNvPr id="7" name="10 CuadroTexto"/>
          <p:cNvSpPr txBox="1">
            <a:spLocks noChangeArrowheads="1"/>
          </p:cNvSpPr>
          <p:nvPr/>
        </p:nvSpPr>
        <p:spPr bwMode="auto">
          <a:xfrm>
            <a:off x="-30231" y="6453336"/>
            <a:ext cx="36343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1" dirty="0"/>
              <a:t>*Incidencia por 100 mil habitantes.</a:t>
            </a:r>
            <a:endParaRPr lang="es-MX" sz="1100" b="1" dirty="0" smtClean="0">
              <a:solidFill>
                <a:prstClr val="black"/>
              </a:solidFill>
            </a:endParaRPr>
          </a:p>
          <a:p>
            <a:r>
              <a:rPr lang="es-MX" sz="1100" b="1" dirty="0" smtClean="0">
                <a:solidFill>
                  <a:prstClr val="black"/>
                </a:solidFill>
              </a:rPr>
              <a:t>FUENTE</a:t>
            </a:r>
            <a:r>
              <a:rPr lang="es-MX" sz="1100" b="1" dirty="0">
                <a:solidFill>
                  <a:prstClr val="black"/>
                </a:solidFill>
              </a:rPr>
              <a:t>: </a:t>
            </a:r>
            <a:r>
              <a:rPr lang="es-MX" sz="1100" b="1" dirty="0" smtClean="0">
                <a:solidFill>
                  <a:prstClr val="black"/>
                </a:solidFill>
              </a:rPr>
              <a:t>Panorama Epidemiológico de Dengue 2018. SE  31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9" t="24998" r="28917" b="11784"/>
          <a:stretch/>
        </p:blipFill>
        <p:spPr bwMode="auto">
          <a:xfrm>
            <a:off x="971600" y="476672"/>
            <a:ext cx="6768752" cy="597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Flecha izquierda"/>
          <p:cNvSpPr/>
          <p:nvPr/>
        </p:nvSpPr>
        <p:spPr>
          <a:xfrm>
            <a:off x="7740352" y="980728"/>
            <a:ext cx="576064" cy="288032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66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0"/>
            <a:ext cx="7560840" cy="504055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Curva epidemiológica de casos de dengue 2018 *</a:t>
            </a:r>
            <a:r>
              <a:rPr lang="es-MX" sz="2500" b="1" dirty="0" smtClean="0">
                <a:latin typeface="+mn-lt"/>
              </a:rPr>
              <a:t> </a:t>
            </a:r>
            <a:endParaRPr lang="es-MX" sz="2500" b="1" dirty="0">
              <a:latin typeface="+mn-lt"/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608385"/>
            <a:ext cx="40311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Panorama Epidemiológico de Dengue 2018. *SE  </a:t>
            </a:r>
            <a:r>
              <a:rPr lang="es-MX" sz="1200" b="1" dirty="0" smtClean="0">
                <a:solidFill>
                  <a:prstClr val="black"/>
                </a:solidFill>
              </a:rPr>
              <a:t>31</a:t>
            </a:r>
            <a:endParaRPr lang="es-MX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3263795132"/>
              </p:ext>
            </p:extLst>
          </p:nvPr>
        </p:nvGraphicFramePr>
        <p:xfrm>
          <a:off x="539552" y="980728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528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0591"/>
            <a:ext cx="8964488" cy="687610"/>
          </a:xfrm>
        </p:spPr>
        <p:txBody>
          <a:bodyPr>
            <a:noAutofit/>
          </a:bodyPr>
          <a:lstStyle/>
          <a:p>
            <a:r>
              <a:rPr lang="es-MX" sz="2500" b="1" dirty="0" smtClean="0">
                <a:latin typeface="+mn-lt"/>
              </a:rPr>
              <a:t>Incidencia y Serotipos Aislados de Dengue, por Entidad Federativa. México, 2018*</a:t>
            </a:r>
            <a:endParaRPr lang="es-MX" sz="2500" b="1" dirty="0">
              <a:latin typeface="+mn-lt"/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0" y="6608385"/>
            <a:ext cx="39958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</a:t>
            </a:r>
            <a:r>
              <a:rPr lang="es-MX" sz="1200" b="1" dirty="0" smtClean="0">
                <a:solidFill>
                  <a:prstClr val="black"/>
                </a:solidFill>
              </a:rPr>
              <a:t>Panorama Epidemiológico de Dengue 2018. *SE 31</a:t>
            </a:r>
            <a:endParaRPr lang="es-MX" sz="1200" b="1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3" t="27038" r="19379" b="12736"/>
          <a:stretch/>
        </p:blipFill>
        <p:spPr bwMode="auto">
          <a:xfrm>
            <a:off x="35496" y="977538"/>
            <a:ext cx="8995094" cy="511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4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48464" cy="432048"/>
          </a:xfrm>
        </p:spPr>
        <p:txBody>
          <a:bodyPr>
            <a:noAutofit/>
          </a:bodyPr>
          <a:lstStyle/>
          <a:p>
            <a:r>
              <a:rPr lang="es-MX" sz="2800" b="1" i="1" dirty="0" smtClean="0">
                <a:solidFill>
                  <a:prstClr val="black"/>
                </a:solidFill>
              </a:rPr>
              <a:t>Casos Probables de </a:t>
            </a:r>
            <a:r>
              <a:rPr lang="es-MX" sz="2800" b="1" i="1" dirty="0">
                <a:solidFill>
                  <a:prstClr val="black"/>
                </a:solidFill>
              </a:rPr>
              <a:t>Dengue en San Luis </a:t>
            </a:r>
            <a:r>
              <a:rPr lang="es-MX" sz="2800" b="1" i="1" dirty="0" smtClean="0">
                <a:solidFill>
                  <a:prstClr val="black"/>
                </a:solidFill>
              </a:rPr>
              <a:t>Potosí  2017 – 2018*</a:t>
            </a:r>
            <a:r>
              <a:rPr lang="es-MX" sz="2800" b="1" i="1" dirty="0">
                <a:solidFill>
                  <a:prstClr val="black"/>
                </a:solidFill>
              </a:rPr>
              <a:t/>
            </a:r>
            <a:br>
              <a:rPr lang="es-MX" sz="2800" b="1" i="1" dirty="0">
                <a:solidFill>
                  <a:prstClr val="black"/>
                </a:solidFill>
              </a:rPr>
            </a:br>
            <a:endParaRPr lang="es-MX" sz="2800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574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2017-2018*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Hasta Semana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31</a:t>
            </a:r>
            <a:endParaRPr lang="es-MX" sz="1200" b="1" dirty="0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496" y="2276872"/>
            <a:ext cx="323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Casos</a:t>
            </a:r>
            <a:endParaRPr lang="es-MX" dirty="0"/>
          </a:p>
        </p:txBody>
      </p:sp>
      <p:sp>
        <p:nvSpPr>
          <p:cNvPr id="7" name="4 CuadroTexto"/>
          <p:cNvSpPr txBox="1"/>
          <p:nvPr/>
        </p:nvSpPr>
        <p:spPr>
          <a:xfrm>
            <a:off x="2773529" y="5373216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 smtClean="0">
                <a:solidFill>
                  <a:prstClr val="black"/>
                </a:solidFill>
                <a:cs typeface="Calibri" pitchFamily="34" charset="0"/>
              </a:rPr>
              <a:t>Semana Epidemiológica </a:t>
            </a:r>
            <a:endParaRPr lang="es-MX" sz="1400" b="1" i="1" dirty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676275"/>
            <a:ext cx="8497887" cy="556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4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179512" y="908720"/>
          <a:ext cx="8784977" cy="245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130"/>
                <a:gridCol w="1171329"/>
                <a:gridCol w="1054198"/>
                <a:gridCol w="937064"/>
                <a:gridCol w="937064"/>
                <a:gridCol w="937064"/>
                <a:gridCol w="937064"/>
                <a:gridCol w="937064"/>
              </a:tblGrid>
              <a:tr h="2160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IV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27248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162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4496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902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698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130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698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023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Jurisdicción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11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9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37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53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340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19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0" y="6442502"/>
            <a:ext cx="2952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aseline="30000" dirty="0" smtClean="0">
                <a:solidFill>
                  <a:prstClr val="black"/>
                </a:solidFill>
              </a:rPr>
              <a:t>*</a:t>
            </a:r>
            <a:r>
              <a:rPr lang="es-ES" sz="1000" dirty="0" smtClean="0">
                <a:solidFill>
                  <a:prstClr val="black"/>
                </a:solidFill>
              </a:rPr>
              <a:t>Hasta SE 31</a:t>
            </a:r>
            <a:endParaRPr lang="es-ES" sz="1000" baseline="30000" dirty="0">
              <a:solidFill>
                <a:prstClr val="black"/>
              </a:solidFill>
            </a:endParaRPr>
          </a:p>
          <a:p>
            <a:r>
              <a:rPr lang="es-MX" sz="1000" dirty="0">
                <a:solidFill>
                  <a:prstClr val="black"/>
                </a:solidFill>
                <a:cs typeface="Arial" pitchFamily="34" charset="0"/>
              </a:rPr>
              <a:t>Fuente: SINAVE </a:t>
            </a:r>
            <a:r>
              <a:rPr lang="es-MX" sz="1000" dirty="0" smtClean="0">
                <a:solidFill>
                  <a:prstClr val="black"/>
                </a:solidFill>
                <a:cs typeface="Arial" pitchFamily="34" charset="0"/>
              </a:rPr>
              <a:t>2018</a:t>
            </a:r>
            <a:endParaRPr lang="es-ES" sz="1000" baseline="30000" dirty="0" smtClean="0">
              <a:solidFill>
                <a:prstClr val="black"/>
              </a:solidFill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601216" y="116632"/>
            <a:ext cx="807524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>
                <a:solidFill>
                  <a:prstClr val="black"/>
                </a:solidFill>
              </a:rPr>
              <a:t>Casos Pb. </a:t>
            </a:r>
            <a:r>
              <a:rPr lang="es-ES" b="1" i="1" dirty="0">
                <a:solidFill>
                  <a:prstClr val="black"/>
                </a:solidFill>
              </a:rPr>
              <a:t>d</a:t>
            </a:r>
            <a:r>
              <a:rPr lang="es-ES" b="1" i="1" dirty="0" smtClean="0">
                <a:solidFill>
                  <a:prstClr val="black"/>
                </a:solidFill>
              </a:rPr>
              <a:t>e Dengue por Institución, 2018*</a:t>
            </a:r>
            <a:endParaRPr lang="es-ES" b="1" i="1" dirty="0">
              <a:solidFill>
                <a:prstClr val="black"/>
              </a:solidFill>
            </a:endParaRPr>
          </a:p>
        </p:txBody>
      </p:sp>
      <p:graphicFrame>
        <p:nvGraphicFramePr>
          <p:cNvPr id="16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952775"/>
              </p:ext>
            </p:extLst>
          </p:nvPr>
        </p:nvGraphicFramePr>
        <p:xfrm>
          <a:off x="1979712" y="3140968"/>
          <a:ext cx="5472608" cy="330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6444208" y="361366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465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985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47744" y="-27384"/>
            <a:ext cx="60420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i="1" dirty="0">
                <a:solidFill>
                  <a:prstClr val="black"/>
                </a:solidFill>
              </a:rPr>
              <a:t>Situación del Dengue en San Luis Potosí</a:t>
            </a:r>
          </a:p>
          <a:p>
            <a:pPr algn="ctr"/>
            <a:r>
              <a:rPr lang="es-MX" sz="2800" b="1" i="1" dirty="0">
                <a:solidFill>
                  <a:prstClr val="black"/>
                </a:solidFill>
              </a:rPr>
              <a:t> </a:t>
            </a:r>
            <a:r>
              <a:rPr lang="es-MX" sz="2800" b="1" i="1" dirty="0" smtClean="0">
                <a:solidFill>
                  <a:prstClr val="black"/>
                </a:solidFill>
              </a:rPr>
              <a:t>2017 </a:t>
            </a:r>
            <a:r>
              <a:rPr lang="es-MX" sz="2800" b="1" i="1" dirty="0">
                <a:solidFill>
                  <a:prstClr val="black"/>
                </a:solidFill>
              </a:rPr>
              <a:t>– </a:t>
            </a:r>
            <a:r>
              <a:rPr lang="es-MX" sz="2800" b="1" i="1" dirty="0" smtClean="0">
                <a:solidFill>
                  <a:prstClr val="black"/>
                </a:solidFill>
              </a:rPr>
              <a:t>2018*</a:t>
            </a:r>
            <a:endParaRPr lang="es-MX" sz="2800" b="1" i="1" dirty="0">
              <a:solidFill>
                <a:prstClr val="black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480732" y="4490328"/>
            <a:ext cx="4060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Casos de Dengue a semana epidemiológica </a:t>
            </a:r>
            <a:r>
              <a:rPr lang="es-MX" sz="1600" b="1" dirty="0" smtClean="0">
                <a:solidFill>
                  <a:prstClr val="black"/>
                </a:solidFill>
              </a:rPr>
              <a:t>30</a:t>
            </a:r>
            <a:endParaRPr lang="es-MX" sz="1600" b="1" dirty="0">
              <a:solidFill>
                <a:prstClr val="black"/>
              </a:solidFill>
            </a:endParaRPr>
          </a:p>
          <a:p>
            <a:pPr algn="ctr"/>
            <a:r>
              <a:rPr lang="es-MX" sz="1600" b="1" dirty="0" smtClean="0">
                <a:solidFill>
                  <a:prstClr val="black"/>
                </a:solidFill>
              </a:rPr>
              <a:t>2017 </a:t>
            </a:r>
            <a:r>
              <a:rPr lang="es-MX" sz="1600" b="1" dirty="0">
                <a:solidFill>
                  <a:prstClr val="black"/>
                </a:solidFill>
              </a:rPr>
              <a:t>– </a:t>
            </a:r>
            <a:r>
              <a:rPr lang="es-MX" sz="1600" b="1" dirty="0" smtClean="0">
                <a:solidFill>
                  <a:prstClr val="black"/>
                </a:solidFill>
              </a:rPr>
              <a:t>2018</a:t>
            </a:r>
            <a:endParaRPr lang="es-MX" sz="1600" b="1" dirty="0">
              <a:solidFill>
                <a:prstClr val="black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876924"/>
              </p:ext>
            </p:extLst>
          </p:nvPr>
        </p:nvGraphicFramePr>
        <p:xfrm>
          <a:off x="4427984" y="5047064"/>
          <a:ext cx="3816424" cy="147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0922"/>
                <a:gridCol w="648072"/>
                <a:gridCol w="737430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Dengue no</a:t>
                      </a:r>
                      <a:r>
                        <a:rPr lang="es-MX" b="1" baseline="0" dirty="0" smtClean="0"/>
                        <a:t> grave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56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100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i="0" dirty="0" smtClean="0"/>
                        <a:t>DCSA</a:t>
                      </a:r>
                      <a:r>
                        <a:rPr lang="es-MX" b="1" i="0" baseline="0" dirty="0" smtClean="0"/>
                        <a:t> + DG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5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Total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56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105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-36512" y="6623774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</a:rPr>
              <a:t>Fuente: SINAVE 2017- 2018*(</a:t>
            </a:r>
            <a:r>
              <a:rPr lang="es-MX" sz="1100" b="1" dirty="0">
                <a:solidFill>
                  <a:prstClr val="black"/>
                </a:solidFill>
              </a:rPr>
              <a:t>SE </a:t>
            </a:r>
            <a:r>
              <a:rPr lang="es-MX" sz="1100" b="1" dirty="0" smtClean="0">
                <a:solidFill>
                  <a:prstClr val="black"/>
                </a:solidFill>
              </a:rPr>
              <a:t>30)</a:t>
            </a:r>
            <a:endParaRPr lang="es-MX" sz="1100" b="1" dirty="0">
              <a:solidFill>
                <a:prstClr val="black"/>
              </a:solidFill>
            </a:endParaRPr>
          </a:p>
        </p:txBody>
      </p:sp>
      <p:sp>
        <p:nvSpPr>
          <p:cNvPr id="10" name="9 Flecha abajo"/>
          <p:cNvSpPr/>
          <p:nvPr/>
        </p:nvSpPr>
        <p:spPr>
          <a:xfrm flipV="1">
            <a:off x="8460432" y="5346794"/>
            <a:ext cx="456866" cy="45847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11" name="10 CuadroTexto"/>
          <p:cNvSpPr txBox="1"/>
          <p:nvPr/>
        </p:nvSpPr>
        <p:spPr>
          <a:xfrm>
            <a:off x="8279844" y="5804876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87.5 %</a:t>
            </a:r>
            <a:endParaRPr lang="es-MX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" y="764704"/>
            <a:ext cx="6742113" cy="394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83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92888" cy="432048"/>
          </a:xfrm>
        </p:spPr>
        <p:txBody>
          <a:bodyPr>
            <a:noAutofit/>
          </a:bodyPr>
          <a:lstStyle/>
          <a:p>
            <a:r>
              <a:rPr lang="es-MX" sz="2800" b="1" i="1" dirty="0" smtClean="0">
                <a:solidFill>
                  <a:prstClr val="black"/>
                </a:solidFill>
              </a:rPr>
              <a:t>Positividad </a:t>
            </a:r>
            <a:r>
              <a:rPr lang="es-MX" sz="2800" b="1" i="1" dirty="0">
                <a:solidFill>
                  <a:prstClr val="black"/>
                </a:solidFill>
              </a:rPr>
              <a:t>del Dengue en San Luis </a:t>
            </a:r>
            <a:r>
              <a:rPr lang="es-MX" sz="2800" b="1" i="1" dirty="0" smtClean="0">
                <a:solidFill>
                  <a:prstClr val="black"/>
                </a:solidFill>
              </a:rPr>
              <a:t>Potosí  2017 – 2018*</a:t>
            </a:r>
            <a:r>
              <a:rPr lang="es-MX" sz="2800" b="1" i="1" dirty="0">
                <a:solidFill>
                  <a:prstClr val="black"/>
                </a:solidFill>
              </a:rPr>
              <a:t/>
            </a:r>
            <a:br>
              <a:rPr lang="es-MX" sz="2800" b="1" i="1" dirty="0">
                <a:solidFill>
                  <a:prstClr val="black"/>
                </a:solidFill>
              </a:rPr>
            </a:br>
            <a:endParaRPr lang="es-MX" sz="2800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574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Sistema </a:t>
            </a:r>
            <a:r>
              <a:rPr lang="es-MX" sz="1200" b="1" dirty="0" smtClean="0">
                <a:solidFill>
                  <a:prstClr val="black"/>
                </a:solidFill>
              </a:rPr>
              <a:t>Nacional de </a:t>
            </a:r>
            <a:r>
              <a:rPr lang="es-MX" sz="1200" b="1" dirty="0">
                <a:solidFill>
                  <a:prstClr val="black"/>
                </a:solidFill>
              </a:rPr>
              <a:t>Vigilancia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2017-2018*</a:t>
            </a:r>
            <a:endParaRPr lang="es-MX" sz="1200" b="1" dirty="0">
              <a:solidFill>
                <a:prstClr val="black"/>
              </a:solidFill>
            </a:endParaRPr>
          </a:p>
          <a:p>
            <a:r>
              <a:rPr lang="es-MX" sz="1200" b="1" dirty="0">
                <a:solidFill>
                  <a:prstClr val="black"/>
                </a:solidFill>
              </a:rPr>
              <a:t>* Hasta Semana Epidemiológica </a:t>
            </a:r>
            <a:r>
              <a:rPr lang="es-MX" sz="1200" b="1" dirty="0" smtClean="0">
                <a:solidFill>
                  <a:prstClr val="black"/>
                </a:solidFill>
              </a:rPr>
              <a:t>31</a:t>
            </a:r>
            <a:endParaRPr lang="es-MX" sz="1200" b="1" dirty="0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2646204"/>
            <a:ext cx="32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%</a:t>
            </a:r>
            <a:endParaRPr lang="es-MX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14958"/>
            <a:ext cx="8572500" cy="569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911</Words>
  <Application>Microsoft Office PowerPoint</Application>
  <PresentationFormat>Presentación en pantalla (4:3)</PresentationFormat>
  <Paragraphs>204</Paragraphs>
  <Slides>21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MS PGothic</vt:lpstr>
      <vt:lpstr>MS PGothic</vt:lpstr>
      <vt:lpstr>Aharoni</vt:lpstr>
      <vt:lpstr>Arial</vt:lpstr>
      <vt:lpstr>Calibri</vt:lpstr>
      <vt:lpstr>Calibri Light</vt:lpstr>
      <vt:lpstr>Wingdings</vt:lpstr>
      <vt:lpstr>1_Tema de Office</vt:lpstr>
      <vt:lpstr>Presentación de PowerPoint</vt:lpstr>
      <vt:lpstr>Casos de Dengue, México 2017-2018 * </vt:lpstr>
      <vt:lpstr>Casos e Incidencia de Dengue por Entidad Federativa, México, 2018.</vt:lpstr>
      <vt:lpstr>Curva epidemiológica de casos de dengue 2018 * </vt:lpstr>
      <vt:lpstr>Incidencia y Serotipos Aislados de Dengue, por Entidad Federativa. México, 2018*</vt:lpstr>
      <vt:lpstr>Casos Probables de Dengue en San Luis Potosí  2017 – 2018* </vt:lpstr>
      <vt:lpstr>Presentación de PowerPoint</vt:lpstr>
      <vt:lpstr>Presentación de PowerPoint</vt:lpstr>
      <vt:lpstr>Positividad del Dengue en San Luis Potosí  2017 – 2018* </vt:lpstr>
      <vt:lpstr>Situación del Dengue en Mun. Tamazunchale  2017-2018*</vt:lpstr>
      <vt:lpstr>Situación del Dengue en Mun. Axtla de Terrazas  2017-2018*</vt:lpstr>
      <vt:lpstr>Presentación de PowerPoint</vt:lpstr>
      <vt:lpstr>Serotipos Aislados de Dengue en San Luis Potosí, 2018*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GRACIAS!!!!!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 Mata</dc:creator>
  <cp:lastModifiedBy>Tere</cp:lastModifiedBy>
  <cp:revision>52</cp:revision>
  <dcterms:created xsi:type="dcterms:W3CDTF">2018-07-24T18:53:36Z</dcterms:created>
  <dcterms:modified xsi:type="dcterms:W3CDTF">2018-09-14T18:47:59Z</dcterms:modified>
</cp:coreProperties>
</file>